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sldIdLst>
    <p:sldId id="256" r:id="rId5"/>
    <p:sldId id="276" r:id="rId6"/>
    <p:sldId id="277" r:id="rId7"/>
    <p:sldId id="281" r:id="rId8"/>
    <p:sldId id="261" r:id="rId9"/>
    <p:sldId id="259" r:id="rId10"/>
    <p:sldId id="278" r:id="rId11"/>
    <p:sldId id="280" r:id="rId12"/>
    <p:sldId id="262" r:id="rId13"/>
    <p:sldId id="279" r:id="rId14"/>
    <p:sldId id="282" r:id="rId15"/>
    <p:sldId id="268" r:id="rId16"/>
    <p:sldId id="294" r:id="rId17"/>
    <p:sldId id="269" r:id="rId18"/>
    <p:sldId id="270" r:id="rId19"/>
    <p:sldId id="275" r:id="rId20"/>
    <p:sldId id="289" r:id="rId21"/>
    <p:sldId id="271" r:id="rId22"/>
    <p:sldId id="272" r:id="rId23"/>
    <p:sldId id="273" r:id="rId24"/>
    <p:sldId id="285" r:id="rId25"/>
    <p:sldId id="267" r:id="rId26"/>
    <p:sldId id="264" r:id="rId27"/>
    <p:sldId id="286" r:id="rId28"/>
    <p:sldId id="287" r:id="rId29"/>
    <p:sldId id="290" r:id="rId30"/>
    <p:sldId id="291" r:id="rId31"/>
    <p:sldId id="288" r:id="rId32"/>
    <p:sldId id="292" r:id="rId33"/>
    <p:sldId id="293" r:id="rId34"/>
    <p:sldId id="274" r:id="rId35"/>
    <p:sldId id="284" r:id="rId36"/>
    <p:sldId id="296" r:id="rId37"/>
    <p:sldId id="297"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424"/>
    <a:srgbClr val="D8D8D8"/>
    <a:srgbClr val="2D508F"/>
    <a:srgbClr val="213B69"/>
    <a:srgbClr val="000000"/>
    <a:srgbClr val="133964"/>
    <a:srgbClr val="C11E42"/>
    <a:srgbClr val="0F79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53B131-2885-482C-B9CE-F8704B5D0F04}" v="19" dt="2024-10-22T03:11:32.0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2316" autoAdjust="0"/>
  </p:normalViewPr>
  <p:slideViewPr>
    <p:cSldViewPr snapToGrid="0" snapToObjects="1">
      <p:cViewPr varScale="1">
        <p:scale>
          <a:sx n="69" d="100"/>
          <a:sy n="69" d="100"/>
        </p:scale>
        <p:origin x="3104" y="32"/>
      </p:cViewPr>
      <p:guideLst/>
    </p:cSldViewPr>
  </p:slideViewPr>
  <p:notesTextViewPr>
    <p:cViewPr>
      <p:scale>
        <a:sx n="1" d="1"/>
        <a:sy n="1" d="1"/>
      </p:scale>
      <p:origin x="0" y="-2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d Ramos" userId="9b49522c-b021-4b43-a4e2-587d4b697bfb" providerId="ADAL" clId="{AD13CF27-6D19-4CAA-95F2-F26045746823}"/>
    <pc:docChg chg="undo redo custSel addSld delSld modSld sldOrd">
      <pc:chgData name="Chad Ramos" userId="9b49522c-b021-4b43-a4e2-587d4b697bfb" providerId="ADAL" clId="{AD13CF27-6D19-4CAA-95F2-F26045746823}" dt="2024-08-20T18:52:15.873" v="15227" actId="20577"/>
      <pc:docMkLst>
        <pc:docMk/>
      </pc:docMkLst>
      <pc:sldChg chg="modNotesTx">
        <pc:chgData name="Chad Ramos" userId="9b49522c-b021-4b43-a4e2-587d4b697bfb" providerId="ADAL" clId="{AD13CF27-6D19-4CAA-95F2-F26045746823}" dt="2024-08-08T21:46:57.344" v="12297" actId="20577"/>
        <pc:sldMkLst>
          <pc:docMk/>
          <pc:sldMk cId="2951232818" sldId="256"/>
        </pc:sldMkLst>
      </pc:sldChg>
      <pc:sldChg chg="ord modNotesTx">
        <pc:chgData name="Chad Ramos" userId="9b49522c-b021-4b43-a4e2-587d4b697bfb" providerId="ADAL" clId="{AD13CF27-6D19-4CAA-95F2-F26045746823}" dt="2024-08-08T21:56:44.993" v="13261" actId="20577"/>
        <pc:sldMkLst>
          <pc:docMk/>
          <pc:sldMk cId="4097155929" sldId="259"/>
        </pc:sldMkLst>
      </pc:sldChg>
      <pc:sldChg chg="modNotesTx">
        <pc:chgData name="Chad Ramos" userId="9b49522c-b021-4b43-a4e2-587d4b697bfb" providerId="ADAL" clId="{AD13CF27-6D19-4CAA-95F2-F26045746823}" dt="2024-08-08T21:51:14.529" v="12489" actId="20577"/>
        <pc:sldMkLst>
          <pc:docMk/>
          <pc:sldMk cId="507265974" sldId="261"/>
        </pc:sldMkLst>
      </pc:sldChg>
      <pc:sldChg chg="addSp modSp mod ord modNotesTx">
        <pc:chgData name="Chad Ramos" userId="9b49522c-b021-4b43-a4e2-587d4b697bfb" providerId="ADAL" clId="{AD13CF27-6D19-4CAA-95F2-F26045746823}" dt="2024-08-08T22:02:41.841" v="13903" actId="6549"/>
        <pc:sldMkLst>
          <pc:docMk/>
          <pc:sldMk cId="1428598939" sldId="262"/>
        </pc:sldMkLst>
        <pc:spChg chg="add mod">
          <ac:chgData name="Chad Ramos" userId="9b49522c-b021-4b43-a4e2-587d4b697bfb" providerId="ADAL" clId="{AD13CF27-6D19-4CAA-95F2-F26045746823}" dt="2024-08-07T20:44:26.395" v="230"/>
          <ac:spMkLst>
            <pc:docMk/>
            <pc:sldMk cId="1428598939" sldId="262"/>
            <ac:spMk id="2" creationId="{D0187042-46FE-4672-5929-BEE1CDFE7867}"/>
          </ac:spMkLst>
        </pc:spChg>
        <pc:spChg chg="mod">
          <ac:chgData name="Chad Ramos" userId="9b49522c-b021-4b43-a4e2-587d4b697bfb" providerId="ADAL" clId="{AD13CF27-6D19-4CAA-95F2-F26045746823}" dt="2024-08-08T22:02:41.841" v="13903" actId="6549"/>
          <ac:spMkLst>
            <pc:docMk/>
            <pc:sldMk cId="1428598939" sldId="262"/>
            <ac:spMk id="5" creationId="{4BC4DD7C-C1D0-BC4F-AFD8-3FFD3E1579FF}"/>
          </ac:spMkLst>
        </pc:spChg>
        <pc:spChg chg="mod">
          <ac:chgData name="Chad Ramos" userId="9b49522c-b021-4b43-a4e2-587d4b697bfb" providerId="ADAL" clId="{AD13CF27-6D19-4CAA-95F2-F26045746823}" dt="2024-08-07T20:47:25.781" v="335" actId="113"/>
          <ac:spMkLst>
            <pc:docMk/>
            <pc:sldMk cId="1428598939" sldId="262"/>
            <ac:spMk id="6" creationId="{FDBE3BE1-F662-344D-B750-DA632E20B1A1}"/>
          </ac:spMkLst>
        </pc:spChg>
      </pc:sldChg>
      <pc:sldChg chg="addSp modSp del mod modNotesTx">
        <pc:chgData name="Chad Ramos" userId="9b49522c-b021-4b43-a4e2-587d4b697bfb" providerId="ADAL" clId="{AD13CF27-6D19-4CAA-95F2-F26045746823}" dt="2024-08-08T20:26:38.148" v="3416" actId="47"/>
        <pc:sldMkLst>
          <pc:docMk/>
          <pc:sldMk cId="3166281579" sldId="263"/>
        </pc:sldMkLst>
        <pc:spChg chg="add mod">
          <ac:chgData name="Chad Ramos" userId="9b49522c-b021-4b43-a4e2-587d4b697bfb" providerId="ADAL" clId="{AD13CF27-6D19-4CAA-95F2-F26045746823}" dt="2024-08-07T21:41:24.791" v="2960" actId="20577"/>
          <ac:spMkLst>
            <pc:docMk/>
            <pc:sldMk cId="3166281579" sldId="263"/>
            <ac:spMk id="4" creationId="{18D25F49-8FB5-FA9D-D851-768F50941A8D}"/>
          </ac:spMkLst>
        </pc:spChg>
      </pc:sldChg>
      <pc:sldChg chg="addSp modSp mod ord">
        <pc:chgData name="Chad Ramos" userId="9b49522c-b021-4b43-a4e2-587d4b697bfb" providerId="ADAL" clId="{AD13CF27-6D19-4CAA-95F2-F26045746823}" dt="2024-08-08T21:25:39" v="11902" actId="1076"/>
        <pc:sldMkLst>
          <pc:docMk/>
          <pc:sldMk cId="3381647614" sldId="264"/>
        </pc:sldMkLst>
        <pc:spChg chg="add mod">
          <ac:chgData name="Chad Ramos" userId="9b49522c-b021-4b43-a4e2-587d4b697bfb" providerId="ADAL" clId="{AD13CF27-6D19-4CAA-95F2-F26045746823}" dt="2024-08-08T20:42:32.954" v="5053"/>
          <ac:spMkLst>
            <pc:docMk/>
            <pc:sldMk cId="3381647614" sldId="264"/>
            <ac:spMk id="2" creationId="{8793AB05-CD39-0EEA-812D-BC9B19F31D55}"/>
          </ac:spMkLst>
        </pc:spChg>
        <pc:picChg chg="mod">
          <ac:chgData name="Chad Ramos" userId="9b49522c-b021-4b43-a4e2-587d4b697bfb" providerId="ADAL" clId="{AD13CF27-6D19-4CAA-95F2-F26045746823}" dt="2024-08-08T21:25:39" v="11902" actId="1076"/>
          <ac:picMkLst>
            <pc:docMk/>
            <pc:sldMk cId="3381647614" sldId="264"/>
            <ac:picMk id="11" creationId="{97E34A2A-E999-CA94-84D0-D50CB3DA38C8}"/>
          </ac:picMkLst>
        </pc:picChg>
      </pc:sldChg>
      <pc:sldChg chg="delSp modSp mod ord modNotesTx">
        <pc:chgData name="Chad Ramos" userId="9b49522c-b021-4b43-a4e2-587d4b697bfb" providerId="ADAL" clId="{AD13CF27-6D19-4CAA-95F2-F26045746823}" dt="2024-08-08T22:15:45.894" v="14493" actId="20577"/>
        <pc:sldMkLst>
          <pc:docMk/>
          <pc:sldMk cId="404132463" sldId="268"/>
        </pc:sldMkLst>
        <pc:spChg chg="del mod">
          <ac:chgData name="Chad Ramos" userId="9b49522c-b021-4b43-a4e2-587d4b697bfb" providerId="ADAL" clId="{AD13CF27-6D19-4CAA-95F2-F26045746823}" dt="2024-08-08T20:40:18.134" v="4983" actId="478"/>
          <ac:spMkLst>
            <pc:docMk/>
            <pc:sldMk cId="404132463" sldId="268"/>
            <ac:spMk id="10" creationId="{519A56CA-055C-6478-50D9-07616BC0DD51}"/>
          </ac:spMkLst>
        </pc:spChg>
        <pc:picChg chg="mod modCrop">
          <ac:chgData name="Chad Ramos" userId="9b49522c-b021-4b43-a4e2-587d4b697bfb" providerId="ADAL" clId="{AD13CF27-6D19-4CAA-95F2-F26045746823}" dt="2024-08-08T20:41:09.643" v="4995" actId="208"/>
          <ac:picMkLst>
            <pc:docMk/>
            <pc:sldMk cId="404132463" sldId="268"/>
            <ac:picMk id="13" creationId="{E52CB7E4-0D5F-4587-FC7C-D4026CE56375}"/>
          </ac:picMkLst>
        </pc:picChg>
      </pc:sldChg>
      <pc:sldChg chg="modSp mod ord modNotesTx">
        <pc:chgData name="Chad Ramos" userId="9b49522c-b021-4b43-a4e2-587d4b697bfb" providerId="ADAL" clId="{AD13CF27-6D19-4CAA-95F2-F26045746823}" dt="2024-08-08T22:17:33.626" v="14554" actId="20577"/>
        <pc:sldMkLst>
          <pc:docMk/>
          <pc:sldMk cId="150986660" sldId="269"/>
        </pc:sldMkLst>
        <pc:spChg chg="mod">
          <ac:chgData name="Chad Ramos" userId="9b49522c-b021-4b43-a4e2-587d4b697bfb" providerId="ADAL" clId="{AD13CF27-6D19-4CAA-95F2-F26045746823}" dt="2024-08-08T21:04:02.344" v="8990" actId="27636"/>
          <ac:spMkLst>
            <pc:docMk/>
            <pc:sldMk cId="150986660" sldId="269"/>
            <ac:spMk id="10" creationId="{519A56CA-055C-6478-50D9-07616BC0DD51}"/>
          </ac:spMkLst>
        </pc:spChg>
      </pc:sldChg>
      <pc:sldChg chg="ord modNotesTx">
        <pc:chgData name="Chad Ramos" userId="9b49522c-b021-4b43-a4e2-587d4b697bfb" providerId="ADAL" clId="{AD13CF27-6D19-4CAA-95F2-F26045746823}" dt="2024-08-08T22:17:24.133" v="14536" actId="20577"/>
        <pc:sldMkLst>
          <pc:docMk/>
          <pc:sldMk cId="563956497" sldId="270"/>
        </pc:sldMkLst>
      </pc:sldChg>
      <pc:sldChg chg="ord modNotesTx">
        <pc:chgData name="Chad Ramos" userId="9b49522c-b021-4b43-a4e2-587d4b697bfb" providerId="ADAL" clId="{AD13CF27-6D19-4CAA-95F2-F26045746823}" dt="2024-08-08T22:18:40.719" v="14609" actId="20577"/>
        <pc:sldMkLst>
          <pc:docMk/>
          <pc:sldMk cId="381618236" sldId="271"/>
        </pc:sldMkLst>
      </pc:sldChg>
      <pc:sldChg chg="ord modNotesTx">
        <pc:chgData name="Chad Ramos" userId="9b49522c-b021-4b43-a4e2-587d4b697bfb" providerId="ADAL" clId="{AD13CF27-6D19-4CAA-95F2-F26045746823}" dt="2024-08-08T22:22:39.183" v="14623" actId="20577"/>
        <pc:sldMkLst>
          <pc:docMk/>
          <pc:sldMk cId="2670530912" sldId="272"/>
        </pc:sldMkLst>
      </pc:sldChg>
      <pc:sldChg chg="ord modNotesTx">
        <pc:chgData name="Chad Ramos" userId="9b49522c-b021-4b43-a4e2-587d4b697bfb" providerId="ADAL" clId="{AD13CF27-6D19-4CAA-95F2-F26045746823}" dt="2024-08-08T22:22:51.756" v="14644" actId="20577"/>
        <pc:sldMkLst>
          <pc:docMk/>
          <pc:sldMk cId="2605386361" sldId="273"/>
        </pc:sldMkLst>
      </pc:sldChg>
      <pc:sldChg chg="ord modNotesTx">
        <pc:chgData name="Chad Ramos" userId="9b49522c-b021-4b43-a4e2-587d4b697bfb" providerId="ADAL" clId="{AD13CF27-6D19-4CAA-95F2-F26045746823}" dt="2024-08-08T22:17:52.661" v="14574" actId="20577"/>
        <pc:sldMkLst>
          <pc:docMk/>
          <pc:sldMk cId="2913490380" sldId="275"/>
        </pc:sldMkLst>
      </pc:sldChg>
      <pc:sldChg chg="modSp mod modNotesTx">
        <pc:chgData name="Chad Ramos" userId="9b49522c-b021-4b43-a4e2-587d4b697bfb" providerId="ADAL" clId="{AD13CF27-6D19-4CAA-95F2-F26045746823}" dt="2024-08-08T21:47:21.019" v="12324" actId="20577"/>
        <pc:sldMkLst>
          <pc:docMk/>
          <pc:sldMk cId="951644652" sldId="276"/>
        </pc:sldMkLst>
        <pc:spChg chg="mod">
          <ac:chgData name="Chad Ramos" userId="9b49522c-b021-4b43-a4e2-587d4b697bfb" providerId="ADAL" clId="{AD13CF27-6D19-4CAA-95F2-F26045746823}" dt="2024-08-07T19:43:25.946" v="128" actId="20577"/>
          <ac:spMkLst>
            <pc:docMk/>
            <pc:sldMk cId="951644652" sldId="276"/>
            <ac:spMk id="6" creationId="{FDBE3BE1-F662-344D-B750-DA632E20B1A1}"/>
          </ac:spMkLst>
        </pc:spChg>
      </pc:sldChg>
      <pc:sldChg chg="add modNotesTx">
        <pc:chgData name="Chad Ramos" userId="9b49522c-b021-4b43-a4e2-587d4b697bfb" providerId="ADAL" clId="{AD13CF27-6D19-4CAA-95F2-F26045746823}" dt="2024-08-08T21:50:26.267" v="12357" actId="20577"/>
        <pc:sldMkLst>
          <pc:docMk/>
          <pc:sldMk cId="2910186603" sldId="277"/>
        </pc:sldMkLst>
      </pc:sldChg>
      <pc:sldChg chg="addSp delSp modSp add mod ord modNotesTx">
        <pc:chgData name="Chad Ramos" userId="9b49522c-b021-4b43-a4e2-587d4b697bfb" providerId="ADAL" clId="{AD13CF27-6D19-4CAA-95F2-F26045746823}" dt="2024-08-08T21:56:55.323" v="13278" actId="20577"/>
        <pc:sldMkLst>
          <pc:docMk/>
          <pc:sldMk cId="538859328" sldId="278"/>
        </pc:sldMkLst>
        <pc:spChg chg="add mod">
          <ac:chgData name="Chad Ramos" userId="9b49522c-b021-4b43-a4e2-587d4b697bfb" providerId="ADAL" clId="{AD13CF27-6D19-4CAA-95F2-F26045746823}" dt="2024-08-07T21:23:54.259" v="2372" actId="20577"/>
          <ac:spMkLst>
            <pc:docMk/>
            <pc:sldMk cId="538859328" sldId="278"/>
            <ac:spMk id="3" creationId="{2CCEB421-C7EF-E0B1-0B16-C6876A214E35}"/>
          </ac:spMkLst>
        </pc:spChg>
        <pc:spChg chg="mod">
          <ac:chgData name="Chad Ramos" userId="9b49522c-b021-4b43-a4e2-587d4b697bfb" providerId="ADAL" clId="{AD13CF27-6D19-4CAA-95F2-F26045746823}" dt="2024-08-07T20:41:29.901" v="135" actId="20577"/>
          <ac:spMkLst>
            <pc:docMk/>
            <pc:sldMk cId="538859328" sldId="278"/>
            <ac:spMk id="5" creationId="{4BC4DD7C-C1D0-BC4F-AFD8-3FFD3E1579FF}"/>
          </ac:spMkLst>
        </pc:spChg>
        <pc:spChg chg="mod">
          <ac:chgData name="Chad Ramos" userId="9b49522c-b021-4b43-a4e2-587d4b697bfb" providerId="ADAL" clId="{AD13CF27-6D19-4CAA-95F2-F26045746823}" dt="2024-08-07T20:42:19.921" v="222" actId="20577"/>
          <ac:spMkLst>
            <pc:docMk/>
            <pc:sldMk cId="538859328" sldId="278"/>
            <ac:spMk id="6" creationId="{FDBE3BE1-F662-344D-B750-DA632E20B1A1}"/>
          </ac:spMkLst>
        </pc:spChg>
        <pc:picChg chg="del">
          <ac:chgData name="Chad Ramos" userId="9b49522c-b021-4b43-a4e2-587d4b697bfb" providerId="ADAL" clId="{AD13CF27-6D19-4CAA-95F2-F26045746823}" dt="2024-08-07T20:42:25.060" v="223" actId="478"/>
          <ac:picMkLst>
            <pc:docMk/>
            <pc:sldMk cId="538859328" sldId="278"/>
            <ac:picMk id="2" creationId="{2625B40E-C514-BBEB-5DD5-10230480F8E8}"/>
          </ac:picMkLst>
        </pc:picChg>
      </pc:sldChg>
      <pc:sldChg chg="new del">
        <pc:chgData name="Chad Ramos" userId="9b49522c-b021-4b43-a4e2-587d4b697bfb" providerId="ADAL" clId="{AD13CF27-6D19-4CAA-95F2-F26045746823}" dt="2024-08-07T20:41:14.811" v="130" actId="47"/>
        <pc:sldMkLst>
          <pc:docMk/>
          <pc:sldMk cId="2145876530" sldId="278"/>
        </pc:sldMkLst>
      </pc:sldChg>
      <pc:sldChg chg="new del">
        <pc:chgData name="Chad Ramos" userId="9b49522c-b021-4b43-a4e2-587d4b697bfb" providerId="ADAL" clId="{AD13CF27-6D19-4CAA-95F2-F26045746823}" dt="2024-08-07T20:41:36.710" v="137" actId="47"/>
        <pc:sldMkLst>
          <pc:docMk/>
          <pc:sldMk cId="2079454321" sldId="279"/>
        </pc:sldMkLst>
      </pc:sldChg>
      <pc:sldChg chg="addSp delSp modSp add mod ord modNotesTx">
        <pc:chgData name="Chad Ramos" userId="9b49522c-b021-4b43-a4e2-587d4b697bfb" providerId="ADAL" clId="{AD13CF27-6D19-4CAA-95F2-F26045746823}" dt="2024-08-08T22:06:15.010" v="14449" actId="20577"/>
        <pc:sldMkLst>
          <pc:docMk/>
          <pc:sldMk cId="3309416304" sldId="279"/>
        </pc:sldMkLst>
        <pc:spChg chg="add mod">
          <ac:chgData name="Chad Ramos" userId="9b49522c-b021-4b43-a4e2-587d4b697bfb" providerId="ADAL" clId="{AD13CF27-6D19-4CAA-95F2-F26045746823}" dt="2024-08-08T22:02:58.310" v="13906" actId="1076"/>
          <ac:spMkLst>
            <pc:docMk/>
            <pc:sldMk cId="3309416304" sldId="279"/>
            <ac:spMk id="3" creationId="{9398EE8F-8F4B-0BB8-DDC1-DDD20BC44A86}"/>
          </ac:spMkLst>
        </pc:spChg>
        <pc:spChg chg="del">
          <ac:chgData name="Chad Ramos" userId="9b49522c-b021-4b43-a4e2-587d4b697bfb" providerId="ADAL" clId="{AD13CF27-6D19-4CAA-95F2-F26045746823}" dt="2024-08-08T22:02:52.835" v="13905" actId="478"/>
          <ac:spMkLst>
            <pc:docMk/>
            <pc:sldMk cId="3309416304" sldId="279"/>
            <ac:spMk id="5" creationId="{4BC4DD7C-C1D0-BC4F-AFD8-3FFD3E1579FF}"/>
          </ac:spMkLst>
        </pc:spChg>
        <pc:spChg chg="mod">
          <ac:chgData name="Chad Ramos" userId="9b49522c-b021-4b43-a4e2-587d4b697bfb" providerId="ADAL" clId="{AD13CF27-6D19-4CAA-95F2-F26045746823}" dt="2024-08-07T21:28:48.770" v="2375" actId="113"/>
          <ac:spMkLst>
            <pc:docMk/>
            <pc:sldMk cId="3309416304" sldId="279"/>
            <ac:spMk id="6" creationId="{FDBE3BE1-F662-344D-B750-DA632E20B1A1}"/>
          </ac:spMkLst>
        </pc:spChg>
        <pc:picChg chg="add mod">
          <ac:chgData name="Chad Ramos" userId="9b49522c-b021-4b43-a4e2-587d4b697bfb" providerId="ADAL" clId="{AD13CF27-6D19-4CAA-95F2-F26045746823}" dt="2024-08-07T21:28:43.726" v="2374"/>
          <ac:picMkLst>
            <pc:docMk/>
            <pc:sldMk cId="3309416304" sldId="279"/>
            <ac:picMk id="2" creationId="{78D981E1-8E45-419A-B46D-CDE823F2CD89}"/>
          </ac:picMkLst>
        </pc:picChg>
        <pc:picChg chg="add del">
          <ac:chgData name="Chad Ramos" userId="9b49522c-b021-4b43-a4e2-587d4b697bfb" providerId="ADAL" clId="{AD13CF27-6D19-4CAA-95F2-F26045746823}" dt="2024-08-07T20:53:17.309" v="340" actId="478"/>
          <ac:picMkLst>
            <pc:docMk/>
            <pc:sldMk cId="3309416304" sldId="279"/>
            <ac:picMk id="4" creationId="{BE5A636C-8AF7-DA14-CE81-1792CDF7EE42}"/>
          </ac:picMkLst>
        </pc:picChg>
        <pc:picChg chg="add del mod">
          <ac:chgData name="Chad Ramos" userId="9b49522c-b021-4b43-a4e2-587d4b697bfb" providerId="ADAL" clId="{AD13CF27-6D19-4CAA-95F2-F26045746823}" dt="2024-08-07T21:28:43.190" v="2373" actId="478"/>
          <ac:picMkLst>
            <pc:docMk/>
            <pc:sldMk cId="3309416304" sldId="279"/>
            <ac:picMk id="1026" creationId="{283B5DD2-22EF-7739-4A23-C981FF002E75}"/>
          </ac:picMkLst>
        </pc:picChg>
      </pc:sldChg>
      <pc:sldChg chg="addSp modSp add mod ord modNotesTx">
        <pc:chgData name="Chad Ramos" userId="9b49522c-b021-4b43-a4e2-587d4b697bfb" providerId="ADAL" clId="{AD13CF27-6D19-4CAA-95F2-F26045746823}" dt="2024-08-08T22:01:12.254" v="13741" actId="20577"/>
        <pc:sldMkLst>
          <pc:docMk/>
          <pc:sldMk cId="2161902308" sldId="280"/>
        </pc:sldMkLst>
        <pc:spChg chg="add mod">
          <ac:chgData name="Chad Ramos" userId="9b49522c-b021-4b43-a4e2-587d4b697bfb" providerId="ADAL" clId="{AD13CF27-6D19-4CAA-95F2-F26045746823}" dt="2024-08-07T21:06:50.346" v="466" actId="1076"/>
          <ac:spMkLst>
            <pc:docMk/>
            <pc:sldMk cId="2161902308" sldId="280"/>
            <ac:spMk id="2" creationId="{426DB03B-FA57-3BB2-7697-E75870F7B88B}"/>
          </ac:spMkLst>
        </pc:spChg>
        <pc:spChg chg="mod">
          <ac:chgData name="Chad Ramos" userId="9b49522c-b021-4b43-a4e2-587d4b697bfb" providerId="ADAL" clId="{AD13CF27-6D19-4CAA-95F2-F26045746823}" dt="2024-08-08T22:01:12.254" v="13741" actId="20577"/>
          <ac:spMkLst>
            <pc:docMk/>
            <pc:sldMk cId="2161902308" sldId="280"/>
            <ac:spMk id="5" creationId="{4BC4DD7C-C1D0-BC4F-AFD8-3FFD3E1579FF}"/>
          </ac:spMkLst>
        </pc:spChg>
        <pc:spChg chg="mod">
          <ac:chgData name="Chad Ramos" userId="9b49522c-b021-4b43-a4e2-587d4b697bfb" providerId="ADAL" clId="{AD13CF27-6D19-4CAA-95F2-F26045746823}" dt="2024-08-07T21:04:03.649" v="448" actId="20577"/>
          <ac:spMkLst>
            <pc:docMk/>
            <pc:sldMk cId="2161902308" sldId="280"/>
            <ac:spMk id="6" creationId="{FDBE3BE1-F662-344D-B750-DA632E20B1A1}"/>
          </ac:spMkLst>
        </pc:spChg>
        <pc:picChg chg="mod">
          <ac:chgData name="Chad Ramos" userId="9b49522c-b021-4b43-a4e2-587d4b697bfb" providerId="ADAL" clId="{AD13CF27-6D19-4CAA-95F2-F26045746823}" dt="2024-08-07T21:06:41.548" v="463" actId="1076"/>
          <ac:picMkLst>
            <pc:docMk/>
            <pc:sldMk cId="2161902308" sldId="280"/>
            <ac:picMk id="1026" creationId="{283B5DD2-22EF-7739-4A23-C981FF002E75}"/>
          </ac:picMkLst>
        </pc:picChg>
      </pc:sldChg>
      <pc:sldChg chg="addSp delSp modSp add mod ord modNotesTx">
        <pc:chgData name="Chad Ramos" userId="9b49522c-b021-4b43-a4e2-587d4b697bfb" providerId="ADAL" clId="{AD13CF27-6D19-4CAA-95F2-F26045746823}" dt="2024-08-08T21:50:35.217" v="12375" actId="20577"/>
        <pc:sldMkLst>
          <pc:docMk/>
          <pc:sldMk cId="2661664057" sldId="281"/>
        </pc:sldMkLst>
        <pc:spChg chg="add mod">
          <ac:chgData name="Chad Ramos" userId="9b49522c-b021-4b43-a4e2-587d4b697bfb" providerId="ADAL" clId="{AD13CF27-6D19-4CAA-95F2-F26045746823}" dt="2024-08-07T21:09:28.250" v="848" actId="20577"/>
          <ac:spMkLst>
            <pc:docMk/>
            <pc:sldMk cId="2661664057" sldId="281"/>
            <ac:spMk id="3" creationId="{24F4CC9A-4FB7-F224-85F3-64579DAB04CD}"/>
          </ac:spMkLst>
        </pc:spChg>
        <pc:spChg chg="del">
          <ac:chgData name="Chad Ramos" userId="9b49522c-b021-4b43-a4e2-587d4b697bfb" providerId="ADAL" clId="{AD13CF27-6D19-4CAA-95F2-F26045746823}" dt="2024-08-07T21:08:51.745" v="796" actId="478"/>
          <ac:spMkLst>
            <pc:docMk/>
            <pc:sldMk cId="2661664057" sldId="281"/>
            <ac:spMk id="6" creationId="{FDBE3BE1-F662-344D-B750-DA632E20B1A1}"/>
          </ac:spMkLst>
        </pc:spChg>
        <pc:picChg chg="del">
          <ac:chgData name="Chad Ramos" userId="9b49522c-b021-4b43-a4e2-587d4b697bfb" providerId="ADAL" clId="{AD13CF27-6D19-4CAA-95F2-F26045746823}" dt="2024-08-07T21:08:53.337" v="797" actId="478"/>
          <ac:picMkLst>
            <pc:docMk/>
            <pc:sldMk cId="2661664057" sldId="281"/>
            <ac:picMk id="2" creationId="{2625B40E-C514-BBEB-5DD5-10230480F8E8}"/>
          </ac:picMkLst>
        </pc:picChg>
      </pc:sldChg>
      <pc:sldChg chg="delSp modSp add mod modNotesTx">
        <pc:chgData name="Chad Ramos" userId="9b49522c-b021-4b43-a4e2-587d4b697bfb" providerId="ADAL" clId="{AD13CF27-6D19-4CAA-95F2-F26045746823}" dt="2024-08-08T22:15:35.161" v="14483" actId="20577"/>
        <pc:sldMkLst>
          <pc:docMk/>
          <pc:sldMk cId="2749767318" sldId="282"/>
        </pc:sldMkLst>
        <pc:spChg chg="mod">
          <ac:chgData name="Chad Ramos" userId="9b49522c-b021-4b43-a4e2-587d4b697bfb" providerId="ADAL" clId="{AD13CF27-6D19-4CAA-95F2-F26045746823}" dt="2024-08-07T21:45:59.049" v="3316" actId="20577"/>
          <ac:spMkLst>
            <pc:docMk/>
            <pc:sldMk cId="2749767318" sldId="282"/>
            <ac:spMk id="6" creationId="{FDBE3BE1-F662-344D-B750-DA632E20B1A1}"/>
          </ac:spMkLst>
        </pc:spChg>
        <pc:spChg chg="mod">
          <ac:chgData name="Chad Ramos" userId="9b49522c-b021-4b43-a4e2-587d4b697bfb" providerId="ADAL" clId="{AD13CF27-6D19-4CAA-95F2-F26045746823}" dt="2024-08-07T21:43:29.495" v="3109" actId="1076"/>
          <ac:spMkLst>
            <pc:docMk/>
            <pc:sldMk cId="2749767318" sldId="282"/>
            <ac:spMk id="8" creationId="{2401F410-6FBD-6BD9-B655-1A356E01B919}"/>
          </ac:spMkLst>
        </pc:spChg>
        <pc:spChg chg="mod">
          <ac:chgData name="Chad Ramos" userId="9b49522c-b021-4b43-a4e2-587d4b697bfb" providerId="ADAL" clId="{AD13CF27-6D19-4CAA-95F2-F26045746823}" dt="2024-08-07T21:43:44.614" v="3112" actId="1076"/>
          <ac:spMkLst>
            <pc:docMk/>
            <pc:sldMk cId="2749767318" sldId="282"/>
            <ac:spMk id="9" creationId="{21D4093C-2255-147E-A714-72406FA1566C}"/>
          </ac:spMkLst>
        </pc:spChg>
        <pc:spChg chg="mod">
          <ac:chgData name="Chad Ramos" userId="9b49522c-b021-4b43-a4e2-587d4b697bfb" providerId="ADAL" clId="{AD13CF27-6D19-4CAA-95F2-F26045746823}" dt="2024-08-07T21:43:57.049" v="3114" actId="1076"/>
          <ac:spMkLst>
            <pc:docMk/>
            <pc:sldMk cId="2749767318" sldId="282"/>
            <ac:spMk id="10" creationId="{2AC36858-B1CB-9D50-8C82-BB0745E4DBAA}"/>
          </ac:spMkLst>
        </pc:spChg>
        <pc:spChg chg="mod">
          <ac:chgData name="Chad Ramos" userId="9b49522c-b021-4b43-a4e2-587d4b697bfb" providerId="ADAL" clId="{AD13CF27-6D19-4CAA-95F2-F26045746823}" dt="2024-08-07T21:43:29.495" v="3109" actId="1076"/>
          <ac:spMkLst>
            <pc:docMk/>
            <pc:sldMk cId="2749767318" sldId="282"/>
            <ac:spMk id="13" creationId="{463B8837-5257-D23E-CF05-7B92DC971C82}"/>
          </ac:spMkLst>
        </pc:spChg>
        <pc:spChg chg="mod">
          <ac:chgData name="Chad Ramos" userId="9b49522c-b021-4b43-a4e2-587d4b697bfb" providerId="ADAL" clId="{AD13CF27-6D19-4CAA-95F2-F26045746823}" dt="2024-08-07T21:43:44.614" v="3112" actId="1076"/>
          <ac:spMkLst>
            <pc:docMk/>
            <pc:sldMk cId="2749767318" sldId="282"/>
            <ac:spMk id="14" creationId="{97717C3B-5EE8-9609-4A65-826BB4C5CB49}"/>
          </ac:spMkLst>
        </pc:spChg>
        <pc:spChg chg="mod">
          <ac:chgData name="Chad Ramos" userId="9b49522c-b021-4b43-a4e2-587d4b697bfb" providerId="ADAL" clId="{AD13CF27-6D19-4CAA-95F2-F26045746823}" dt="2024-08-07T21:43:57.049" v="3114" actId="1076"/>
          <ac:spMkLst>
            <pc:docMk/>
            <pc:sldMk cId="2749767318" sldId="282"/>
            <ac:spMk id="15" creationId="{D3AB26C5-E4B2-2A86-E6F6-92F91FF833D9}"/>
          </ac:spMkLst>
        </pc:spChg>
        <pc:picChg chg="del">
          <ac:chgData name="Chad Ramos" userId="9b49522c-b021-4b43-a4e2-587d4b697bfb" providerId="ADAL" clId="{AD13CF27-6D19-4CAA-95F2-F26045746823}" dt="2024-08-07T21:42:52.060" v="3102" actId="478"/>
          <ac:picMkLst>
            <pc:docMk/>
            <pc:sldMk cId="2749767318" sldId="282"/>
            <ac:picMk id="2" creationId="{C220275E-61D5-8C5E-2D50-97398849CECD}"/>
          </ac:picMkLst>
        </pc:picChg>
        <pc:picChg chg="mod modCrop">
          <ac:chgData name="Chad Ramos" userId="9b49522c-b021-4b43-a4e2-587d4b697bfb" providerId="ADAL" clId="{AD13CF27-6D19-4CAA-95F2-F26045746823}" dt="2024-08-07T21:43:16.624" v="3108" actId="1076"/>
          <ac:picMkLst>
            <pc:docMk/>
            <pc:sldMk cId="2749767318" sldId="282"/>
            <ac:picMk id="3" creationId="{3CA5B7BA-2527-2C22-010C-9107B7C4F8C0}"/>
          </ac:picMkLst>
        </pc:picChg>
      </pc:sldChg>
      <pc:sldChg chg="modSp add mod ord modNotesTx">
        <pc:chgData name="Chad Ramos" userId="9b49522c-b021-4b43-a4e2-587d4b697bfb" providerId="ADAL" clId="{AD13CF27-6D19-4CAA-95F2-F26045746823}" dt="2024-08-08T22:16:04.366" v="14511" actId="20577"/>
        <pc:sldMkLst>
          <pc:docMk/>
          <pc:sldMk cId="160810517" sldId="283"/>
        </pc:sldMkLst>
        <pc:spChg chg="mod">
          <ac:chgData name="Chad Ramos" userId="9b49522c-b021-4b43-a4e2-587d4b697bfb" providerId="ADAL" clId="{AD13CF27-6D19-4CAA-95F2-F26045746823}" dt="2024-08-08T20:39:46.604" v="4981" actId="20577"/>
          <ac:spMkLst>
            <pc:docMk/>
            <pc:sldMk cId="160810517" sldId="283"/>
            <ac:spMk id="3" creationId="{24F4CC9A-4FB7-F224-85F3-64579DAB04CD}"/>
          </ac:spMkLst>
        </pc:spChg>
      </pc:sldChg>
      <pc:sldChg chg="addSp delSp modSp add mod ord delAnim modNotesTx">
        <pc:chgData name="Chad Ramos" userId="9b49522c-b021-4b43-a4e2-587d4b697bfb" providerId="ADAL" clId="{AD13CF27-6D19-4CAA-95F2-F26045746823}" dt="2024-08-08T21:32:18.888" v="11905" actId="1076"/>
        <pc:sldMkLst>
          <pc:docMk/>
          <pc:sldMk cId="3026251766" sldId="284"/>
        </pc:sldMkLst>
        <pc:spChg chg="add del mod">
          <ac:chgData name="Chad Ramos" userId="9b49522c-b021-4b43-a4e2-587d4b697bfb" providerId="ADAL" clId="{AD13CF27-6D19-4CAA-95F2-F26045746823}" dt="2024-08-08T21:22:25.704" v="11825" actId="6549"/>
          <ac:spMkLst>
            <pc:docMk/>
            <pc:sldMk cId="3026251766" sldId="284"/>
            <ac:spMk id="5" creationId="{4BC4DD7C-C1D0-BC4F-AFD8-3FFD3E1579FF}"/>
          </ac:spMkLst>
        </pc:spChg>
        <pc:spChg chg="del">
          <ac:chgData name="Chad Ramos" userId="9b49522c-b021-4b43-a4e2-587d4b697bfb" providerId="ADAL" clId="{AD13CF27-6D19-4CAA-95F2-F26045746823}" dt="2024-08-08T21:17:43.488" v="11766" actId="478"/>
          <ac:spMkLst>
            <pc:docMk/>
            <pc:sldMk cId="3026251766" sldId="284"/>
            <ac:spMk id="10" creationId="{75F585A5-36CC-2ADB-B685-2C4E5C614299}"/>
          </ac:spMkLst>
        </pc:spChg>
        <pc:spChg chg="del">
          <ac:chgData name="Chad Ramos" userId="9b49522c-b021-4b43-a4e2-587d4b697bfb" providerId="ADAL" clId="{AD13CF27-6D19-4CAA-95F2-F26045746823}" dt="2024-08-08T21:18:27.286" v="11774" actId="478"/>
          <ac:spMkLst>
            <pc:docMk/>
            <pc:sldMk cId="3026251766" sldId="284"/>
            <ac:spMk id="14" creationId="{69170543-940D-8EC8-9A4A-40B9C6784B2A}"/>
          </ac:spMkLst>
        </pc:spChg>
        <pc:spChg chg="del mod">
          <ac:chgData name="Chad Ramos" userId="9b49522c-b021-4b43-a4e2-587d4b697bfb" providerId="ADAL" clId="{AD13CF27-6D19-4CAA-95F2-F26045746823}" dt="2024-08-08T21:18:48.535" v="11782" actId="478"/>
          <ac:spMkLst>
            <pc:docMk/>
            <pc:sldMk cId="3026251766" sldId="284"/>
            <ac:spMk id="15" creationId="{9F0E2581-9E4E-6CEB-55E0-FB2B39929D0B}"/>
          </ac:spMkLst>
        </pc:spChg>
        <pc:spChg chg="del mod">
          <ac:chgData name="Chad Ramos" userId="9b49522c-b021-4b43-a4e2-587d4b697bfb" providerId="ADAL" clId="{AD13CF27-6D19-4CAA-95F2-F26045746823}" dt="2024-08-08T21:18:33.069" v="11777" actId="478"/>
          <ac:spMkLst>
            <pc:docMk/>
            <pc:sldMk cId="3026251766" sldId="284"/>
            <ac:spMk id="18" creationId="{7E663EE6-6831-8A6B-0455-F30989BF56D4}"/>
          </ac:spMkLst>
        </pc:spChg>
        <pc:spChg chg="del">
          <ac:chgData name="Chad Ramos" userId="9b49522c-b021-4b43-a4e2-587d4b697bfb" providerId="ADAL" clId="{AD13CF27-6D19-4CAA-95F2-F26045746823}" dt="2024-08-08T21:18:59.344" v="11785" actId="478"/>
          <ac:spMkLst>
            <pc:docMk/>
            <pc:sldMk cId="3026251766" sldId="284"/>
            <ac:spMk id="19" creationId="{7A3BDC88-3D1D-E606-EB0F-81D3F6A22340}"/>
          </ac:spMkLst>
        </pc:spChg>
        <pc:spChg chg="del">
          <ac:chgData name="Chad Ramos" userId="9b49522c-b021-4b43-a4e2-587d4b697bfb" providerId="ADAL" clId="{AD13CF27-6D19-4CAA-95F2-F26045746823}" dt="2024-08-08T21:18:57.445" v="11784" actId="478"/>
          <ac:spMkLst>
            <pc:docMk/>
            <pc:sldMk cId="3026251766" sldId="284"/>
            <ac:spMk id="20" creationId="{BBFF4FA4-C4C8-877C-D09E-755997DA2F29}"/>
          </ac:spMkLst>
        </pc:spChg>
        <pc:spChg chg="del mod">
          <ac:chgData name="Chad Ramos" userId="9b49522c-b021-4b43-a4e2-587d4b697bfb" providerId="ADAL" clId="{AD13CF27-6D19-4CAA-95F2-F26045746823}" dt="2024-08-08T21:18:42.823" v="11780" actId="478"/>
          <ac:spMkLst>
            <pc:docMk/>
            <pc:sldMk cId="3026251766" sldId="284"/>
            <ac:spMk id="21" creationId="{02F5B37A-1A6E-51F8-6F96-C90C2C6DEEBA}"/>
          </ac:spMkLst>
        </pc:spChg>
        <pc:spChg chg="del">
          <ac:chgData name="Chad Ramos" userId="9b49522c-b021-4b43-a4e2-587d4b697bfb" providerId="ADAL" clId="{AD13CF27-6D19-4CAA-95F2-F26045746823}" dt="2024-08-08T21:19:00.852" v="11786" actId="478"/>
          <ac:spMkLst>
            <pc:docMk/>
            <pc:sldMk cId="3026251766" sldId="284"/>
            <ac:spMk id="22" creationId="{7616A7C6-03CF-5311-157A-62FDA01BCBF1}"/>
          </ac:spMkLst>
        </pc:spChg>
        <pc:spChg chg="del">
          <ac:chgData name="Chad Ramos" userId="9b49522c-b021-4b43-a4e2-587d4b697bfb" providerId="ADAL" clId="{AD13CF27-6D19-4CAA-95F2-F26045746823}" dt="2024-08-08T21:18:38.348" v="11778" actId="478"/>
          <ac:spMkLst>
            <pc:docMk/>
            <pc:sldMk cId="3026251766" sldId="284"/>
            <ac:spMk id="23" creationId="{5C391E46-B5BA-A2AA-52B5-6CC5584C2B55}"/>
          </ac:spMkLst>
        </pc:spChg>
        <pc:spChg chg="del">
          <ac:chgData name="Chad Ramos" userId="9b49522c-b021-4b43-a4e2-587d4b697bfb" providerId="ADAL" clId="{AD13CF27-6D19-4CAA-95F2-F26045746823}" dt="2024-08-08T21:18:23.803" v="11772" actId="478"/>
          <ac:spMkLst>
            <pc:docMk/>
            <pc:sldMk cId="3026251766" sldId="284"/>
            <ac:spMk id="24" creationId="{FB28EDA2-7579-87B9-97F4-5A180404F49D}"/>
          </ac:spMkLst>
        </pc:spChg>
        <pc:spChg chg="del">
          <ac:chgData name="Chad Ramos" userId="9b49522c-b021-4b43-a4e2-587d4b697bfb" providerId="ADAL" clId="{AD13CF27-6D19-4CAA-95F2-F26045746823}" dt="2024-08-08T21:18:23.803" v="11772" actId="478"/>
          <ac:spMkLst>
            <pc:docMk/>
            <pc:sldMk cId="3026251766" sldId="284"/>
            <ac:spMk id="25" creationId="{6A79CFFD-50AB-C348-71E0-CCFDEC78F0AA}"/>
          </ac:spMkLst>
        </pc:spChg>
        <pc:spChg chg="del">
          <ac:chgData name="Chad Ramos" userId="9b49522c-b021-4b43-a4e2-587d4b697bfb" providerId="ADAL" clId="{AD13CF27-6D19-4CAA-95F2-F26045746823}" dt="2024-08-08T21:18:23.803" v="11772" actId="478"/>
          <ac:spMkLst>
            <pc:docMk/>
            <pc:sldMk cId="3026251766" sldId="284"/>
            <ac:spMk id="26" creationId="{6EDBDACA-E8FB-0C97-5C72-2DEA7B2F74D7}"/>
          </ac:spMkLst>
        </pc:spChg>
        <pc:spChg chg="del">
          <ac:chgData name="Chad Ramos" userId="9b49522c-b021-4b43-a4e2-587d4b697bfb" providerId="ADAL" clId="{AD13CF27-6D19-4CAA-95F2-F26045746823}" dt="2024-08-08T21:18:26.278" v="11773" actId="478"/>
          <ac:spMkLst>
            <pc:docMk/>
            <pc:sldMk cId="3026251766" sldId="284"/>
            <ac:spMk id="27" creationId="{B68CE14C-1820-6B16-E7FB-E1C5D6AE8EA0}"/>
          </ac:spMkLst>
        </pc:spChg>
        <pc:graphicFrameChg chg="mod">
          <ac:chgData name="Chad Ramos" userId="9b49522c-b021-4b43-a4e2-587d4b697bfb" providerId="ADAL" clId="{AD13CF27-6D19-4CAA-95F2-F26045746823}" dt="2024-08-08T21:22:38.759" v="11827" actId="1076"/>
          <ac:graphicFrameMkLst>
            <pc:docMk/>
            <pc:sldMk cId="3026251766" sldId="284"/>
            <ac:graphicFrameMk id="3" creationId="{C22C4803-3514-875F-9230-9DFB886F62A8}"/>
          </ac:graphicFrameMkLst>
        </pc:graphicFrameChg>
        <pc:picChg chg="add mod">
          <ac:chgData name="Chad Ramos" userId="9b49522c-b021-4b43-a4e2-587d4b697bfb" providerId="ADAL" clId="{AD13CF27-6D19-4CAA-95F2-F26045746823}" dt="2024-08-08T21:19:15.015" v="11789" actId="14100"/>
          <ac:picMkLst>
            <pc:docMk/>
            <pc:sldMk cId="3026251766" sldId="284"/>
            <ac:picMk id="4" creationId="{1B50F907-5DA0-C4A4-3AA0-38F224C8D793}"/>
          </ac:picMkLst>
        </pc:picChg>
        <pc:picChg chg="add mod modCrop">
          <ac:chgData name="Chad Ramos" userId="9b49522c-b021-4b43-a4e2-587d4b697bfb" providerId="ADAL" clId="{AD13CF27-6D19-4CAA-95F2-F26045746823}" dt="2024-08-08T21:32:18.888" v="11905" actId="1076"/>
          <ac:picMkLst>
            <pc:docMk/>
            <pc:sldMk cId="3026251766" sldId="284"/>
            <ac:picMk id="6" creationId="{B77553DB-DBF5-65D5-D946-CFEBFF9C8BD7}"/>
          </ac:picMkLst>
        </pc:picChg>
        <pc:picChg chg="add del mod modCrop">
          <ac:chgData name="Chad Ramos" userId="9b49522c-b021-4b43-a4e2-587d4b697bfb" providerId="ADAL" clId="{AD13CF27-6D19-4CAA-95F2-F26045746823}" dt="2024-08-08T21:20:43.763" v="11807" actId="478"/>
          <ac:picMkLst>
            <pc:docMk/>
            <pc:sldMk cId="3026251766" sldId="284"/>
            <ac:picMk id="7" creationId="{3471DFDA-0E3C-28A6-C088-E3197D8C1AD9}"/>
          </ac:picMkLst>
        </pc:picChg>
        <pc:picChg chg="add mod">
          <ac:chgData name="Chad Ramos" userId="9b49522c-b021-4b43-a4e2-587d4b697bfb" providerId="ADAL" clId="{AD13CF27-6D19-4CAA-95F2-F26045746823}" dt="2024-08-08T21:21:31.117" v="11814" actId="1076"/>
          <ac:picMkLst>
            <pc:docMk/>
            <pc:sldMk cId="3026251766" sldId="284"/>
            <ac:picMk id="9" creationId="{778C8C64-7AD5-AEE8-C976-56D41196BD4B}"/>
          </ac:picMkLst>
        </pc:picChg>
      </pc:sldChg>
      <pc:sldChg chg="delSp modSp add mod modNotesTx">
        <pc:chgData name="Chad Ramos" userId="9b49522c-b021-4b43-a4e2-587d4b697bfb" providerId="ADAL" clId="{AD13CF27-6D19-4CAA-95F2-F26045746823}" dt="2024-08-08T22:23:28.771" v="14751" actId="20577"/>
        <pc:sldMkLst>
          <pc:docMk/>
          <pc:sldMk cId="3166379954" sldId="285"/>
        </pc:sldMkLst>
        <pc:spChg chg="mod">
          <ac:chgData name="Chad Ramos" userId="9b49522c-b021-4b43-a4e2-587d4b697bfb" providerId="ADAL" clId="{AD13CF27-6D19-4CAA-95F2-F26045746823}" dt="2024-08-08T21:24:09.529" v="11900" actId="27636"/>
          <ac:spMkLst>
            <pc:docMk/>
            <pc:sldMk cId="3166379954" sldId="285"/>
            <ac:spMk id="5" creationId="{4BC4DD7C-C1D0-BC4F-AFD8-3FFD3E1579FF}"/>
          </ac:spMkLst>
        </pc:spChg>
        <pc:graphicFrameChg chg="del">
          <ac:chgData name="Chad Ramos" userId="9b49522c-b021-4b43-a4e2-587d4b697bfb" providerId="ADAL" clId="{AD13CF27-6D19-4CAA-95F2-F26045746823}" dt="2024-08-08T21:23:33.299" v="11832" actId="478"/>
          <ac:graphicFrameMkLst>
            <pc:docMk/>
            <pc:sldMk cId="3166379954" sldId="285"/>
            <ac:graphicFrameMk id="3" creationId="{C22C4803-3514-875F-9230-9DFB886F62A8}"/>
          </ac:graphicFrameMkLst>
        </pc:graphicFrameChg>
        <pc:picChg chg="del">
          <ac:chgData name="Chad Ramos" userId="9b49522c-b021-4b43-a4e2-587d4b697bfb" providerId="ADAL" clId="{AD13CF27-6D19-4CAA-95F2-F26045746823}" dt="2024-08-08T21:23:29.954" v="11830" actId="478"/>
          <ac:picMkLst>
            <pc:docMk/>
            <pc:sldMk cId="3166379954" sldId="285"/>
            <ac:picMk id="4" creationId="{1B50F907-5DA0-C4A4-3AA0-38F224C8D793}"/>
          </ac:picMkLst>
        </pc:picChg>
        <pc:picChg chg="del">
          <ac:chgData name="Chad Ramos" userId="9b49522c-b021-4b43-a4e2-587d4b697bfb" providerId="ADAL" clId="{AD13CF27-6D19-4CAA-95F2-F26045746823}" dt="2024-08-08T21:23:30.793" v="11831" actId="478"/>
          <ac:picMkLst>
            <pc:docMk/>
            <pc:sldMk cId="3166379954" sldId="285"/>
            <ac:picMk id="6" creationId="{B77553DB-DBF5-65D5-D946-CFEBFF9C8BD7}"/>
          </ac:picMkLst>
        </pc:picChg>
        <pc:picChg chg="del">
          <ac:chgData name="Chad Ramos" userId="9b49522c-b021-4b43-a4e2-587d4b697bfb" providerId="ADAL" clId="{AD13CF27-6D19-4CAA-95F2-F26045746823}" dt="2024-08-08T21:23:34.125" v="11833" actId="478"/>
          <ac:picMkLst>
            <pc:docMk/>
            <pc:sldMk cId="3166379954" sldId="285"/>
            <ac:picMk id="9" creationId="{778C8C64-7AD5-AEE8-C976-56D41196BD4B}"/>
          </ac:picMkLst>
        </pc:picChg>
      </pc:sldChg>
      <pc:sldChg chg="addSp delSp modSp add mod">
        <pc:chgData name="Chad Ramos" userId="9b49522c-b021-4b43-a4e2-587d4b697bfb" providerId="ADAL" clId="{AD13CF27-6D19-4CAA-95F2-F26045746823}" dt="2024-08-20T18:33:48.410" v="14960" actId="20577"/>
        <pc:sldMkLst>
          <pc:docMk/>
          <pc:sldMk cId="1434084603" sldId="286"/>
        </pc:sldMkLst>
        <pc:spChg chg="mod">
          <ac:chgData name="Chad Ramos" userId="9b49522c-b021-4b43-a4e2-587d4b697bfb" providerId="ADAL" clId="{AD13CF27-6D19-4CAA-95F2-F26045746823}" dt="2024-08-20T18:18:37.288" v="14763"/>
          <ac:spMkLst>
            <pc:docMk/>
            <pc:sldMk cId="1434084603" sldId="286"/>
            <ac:spMk id="2" creationId="{8793AB05-CD39-0EEA-812D-BC9B19F31D55}"/>
          </ac:spMkLst>
        </pc:spChg>
        <pc:spChg chg="mod">
          <ac:chgData name="Chad Ramos" userId="9b49522c-b021-4b43-a4e2-587d4b697bfb" providerId="ADAL" clId="{AD13CF27-6D19-4CAA-95F2-F26045746823}" dt="2024-08-20T18:33:48.410" v="14960" actId="20577"/>
          <ac:spMkLst>
            <pc:docMk/>
            <pc:sldMk cId="1434084603" sldId="286"/>
            <ac:spMk id="5" creationId="{4BC4DD7C-C1D0-BC4F-AFD8-3FFD3E1579FF}"/>
          </ac:spMkLst>
        </pc:spChg>
        <pc:spChg chg="mod">
          <ac:chgData name="Chad Ramos" userId="9b49522c-b021-4b43-a4e2-587d4b697bfb" providerId="ADAL" clId="{AD13CF27-6D19-4CAA-95F2-F26045746823}" dt="2024-08-20T18:20:47.815" v="14943" actId="20577"/>
          <ac:spMkLst>
            <pc:docMk/>
            <pc:sldMk cId="1434084603" sldId="286"/>
            <ac:spMk id="6" creationId="{FDBE3BE1-F662-344D-B750-DA632E20B1A1}"/>
          </ac:spMkLst>
        </pc:spChg>
        <pc:picChg chg="del">
          <ac:chgData name="Chad Ramos" userId="9b49522c-b021-4b43-a4e2-587d4b697bfb" providerId="ADAL" clId="{AD13CF27-6D19-4CAA-95F2-F26045746823}" dt="2024-08-20T18:17:24.759" v="14753" actId="478"/>
          <ac:picMkLst>
            <pc:docMk/>
            <pc:sldMk cId="1434084603" sldId="286"/>
            <ac:picMk id="4" creationId="{BAE31F1C-D4C2-E3D7-08CF-87AEFADBA1C7}"/>
          </ac:picMkLst>
        </pc:picChg>
        <pc:picChg chg="add del mod modCrop">
          <ac:chgData name="Chad Ramos" userId="9b49522c-b021-4b43-a4e2-587d4b697bfb" providerId="ADAL" clId="{AD13CF27-6D19-4CAA-95F2-F26045746823}" dt="2024-08-20T18:17:46.757" v="14758" actId="478"/>
          <ac:picMkLst>
            <pc:docMk/>
            <pc:sldMk cId="1434084603" sldId="286"/>
            <ac:picMk id="8" creationId="{CB6E150F-1B77-66FD-AA68-C8C88A1EB64E}"/>
          </ac:picMkLst>
        </pc:picChg>
        <pc:picChg chg="add mod">
          <ac:chgData name="Chad Ramos" userId="9b49522c-b021-4b43-a4e2-587d4b697bfb" providerId="ADAL" clId="{AD13CF27-6D19-4CAA-95F2-F26045746823}" dt="2024-08-20T18:18:55.883" v="14765" actId="14100"/>
          <ac:picMkLst>
            <pc:docMk/>
            <pc:sldMk cId="1434084603" sldId="286"/>
            <ac:picMk id="10" creationId="{83D720A1-2EAA-5D18-F437-A06C3BA8AC0C}"/>
          </ac:picMkLst>
        </pc:picChg>
        <pc:picChg chg="del">
          <ac:chgData name="Chad Ramos" userId="9b49522c-b021-4b43-a4e2-587d4b697bfb" providerId="ADAL" clId="{AD13CF27-6D19-4CAA-95F2-F26045746823}" dt="2024-08-20T18:18:26.086" v="14762" actId="478"/>
          <ac:picMkLst>
            <pc:docMk/>
            <pc:sldMk cId="1434084603" sldId="286"/>
            <ac:picMk id="11" creationId="{97E34A2A-E999-CA94-84D0-D50CB3DA38C8}"/>
          </ac:picMkLst>
        </pc:picChg>
        <pc:cxnChg chg="mod">
          <ac:chgData name="Chad Ramos" userId="9b49522c-b021-4b43-a4e2-587d4b697bfb" providerId="ADAL" clId="{AD13CF27-6D19-4CAA-95F2-F26045746823}" dt="2024-08-20T18:19:05.348" v="14766" actId="14100"/>
          <ac:cxnSpMkLst>
            <pc:docMk/>
            <pc:sldMk cId="1434084603" sldId="286"/>
            <ac:cxnSpMk id="18" creationId="{D026DF3B-B836-81E5-9284-8E8CAEF3CDF1}"/>
          </ac:cxnSpMkLst>
        </pc:cxnChg>
        <pc:cxnChg chg="mod">
          <ac:chgData name="Chad Ramos" userId="9b49522c-b021-4b43-a4e2-587d4b697bfb" providerId="ADAL" clId="{AD13CF27-6D19-4CAA-95F2-F26045746823}" dt="2024-08-20T18:19:11.369" v="14767" actId="14100"/>
          <ac:cxnSpMkLst>
            <pc:docMk/>
            <pc:sldMk cId="1434084603" sldId="286"/>
            <ac:cxnSpMk id="20" creationId="{894AB2C0-D4DB-FED8-B024-EBE127EF00EE}"/>
          </ac:cxnSpMkLst>
        </pc:cxnChg>
        <pc:cxnChg chg="mod">
          <ac:chgData name="Chad Ramos" userId="9b49522c-b021-4b43-a4e2-587d4b697bfb" providerId="ADAL" clId="{AD13CF27-6D19-4CAA-95F2-F26045746823}" dt="2024-08-20T18:19:17.736" v="14768" actId="14100"/>
          <ac:cxnSpMkLst>
            <pc:docMk/>
            <pc:sldMk cId="1434084603" sldId="286"/>
            <ac:cxnSpMk id="38" creationId="{2CDA989D-43DA-1EEF-6643-3D48979BE5F9}"/>
          </ac:cxnSpMkLst>
        </pc:cxnChg>
      </pc:sldChg>
      <pc:sldChg chg="modSp add mod ord modNotesTx">
        <pc:chgData name="Chad Ramos" userId="9b49522c-b021-4b43-a4e2-587d4b697bfb" providerId="ADAL" clId="{AD13CF27-6D19-4CAA-95F2-F26045746823}" dt="2024-08-20T18:48:28.867" v="14994" actId="6549"/>
        <pc:sldMkLst>
          <pc:docMk/>
          <pc:sldMk cId="3329265168" sldId="287"/>
        </pc:sldMkLst>
        <pc:spChg chg="mod">
          <ac:chgData name="Chad Ramos" userId="9b49522c-b021-4b43-a4e2-587d4b697bfb" providerId="ADAL" clId="{AD13CF27-6D19-4CAA-95F2-F26045746823}" dt="2024-08-20T18:37:49.051" v="14993" actId="20577"/>
          <ac:spMkLst>
            <pc:docMk/>
            <pc:sldMk cId="3329265168" sldId="287"/>
            <ac:spMk id="5" creationId="{4BC4DD7C-C1D0-BC4F-AFD8-3FFD3E1579FF}"/>
          </ac:spMkLst>
        </pc:spChg>
      </pc:sldChg>
      <pc:sldChg chg="modSp add mod">
        <pc:chgData name="Chad Ramos" userId="9b49522c-b021-4b43-a4e2-587d4b697bfb" providerId="ADAL" clId="{AD13CF27-6D19-4CAA-95F2-F26045746823}" dt="2024-08-20T18:52:15.873" v="15227" actId="20577"/>
        <pc:sldMkLst>
          <pc:docMk/>
          <pc:sldMk cId="3445357258" sldId="288"/>
        </pc:sldMkLst>
        <pc:spChg chg="mod">
          <ac:chgData name="Chad Ramos" userId="9b49522c-b021-4b43-a4e2-587d4b697bfb" providerId="ADAL" clId="{AD13CF27-6D19-4CAA-95F2-F26045746823}" dt="2024-08-20T18:50:57.348" v="15045" actId="20577"/>
          <ac:spMkLst>
            <pc:docMk/>
            <pc:sldMk cId="3445357258" sldId="288"/>
            <ac:spMk id="5" creationId="{4BC4DD7C-C1D0-BC4F-AFD8-3FFD3E1579FF}"/>
          </ac:spMkLst>
        </pc:spChg>
        <pc:spChg chg="mod">
          <ac:chgData name="Chad Ramos" userId="9b49522c-b021-4b43-a4e2-587d4b697bfb" providerId="ADAL" clId="{AD13CF27-6D19-4CAA-95F2-F26045746823}" dt="2024-08-20T18:52:15.873" v="15227" actId="20577"/>
          <ac:spMkLst>
            <pc:docMk/>
            <pc:sldMk cId="3445357258" sldId="288"/>
            <ac:spMk id="6" creationId="{FDBE3BE1-F662-344D-B750-DA632E20B1A1}"/>
          </ac:spMkLst>
        </pc:spChg>
      </pc:sldChg>
    </pc:docChg>
  </pc:docChgLst>
  <pc:docChgLst>
    <pc:chgData name="Chad Ramos" userId="e91f555f25b1009d" providerId="LiveId" clId="{C253B131-2885-482C-B9CE-F8704B5D0F04}"/>
    <pc:docChg chg="undo custSel addSld delSld modSld sldOrd">
      <pc:chgData name="Chad Ramos" userId="e91f555f25b1009d" providerId="LiveId" clId="{C253B131-2885-482C-B9CE-F8704B5D0F04}" dt="2024-10-23T00:58:39.708" v="3035" actId="27636"/>
      <pc:docMkLst>
        <pc:docMk/>
      </pc:docMkLst>
      <pc:sldChg chg="delSp mod modNotesTx">
        <pc:chgData name="Chad Ramos" userId="e91f555f25b1009d" providerId="LiveId" clId="{C253B131-2885-482C-B9CE-F8704B5D0F04}" dt="2024-10-23T00:36:28.413" v="3033" actId="20577"/>
        <pc:sldMkLst>
          <pc:docMk/>
          <pc:sldMk cId="2951232818" sldId="256"/>
        </pc:sldMkLst>
        <pc:picChg chg="del">
          <ac:chgData name="Chad Ramos" userId="e91f555f25b1009d" providerId="LiveId" clId="{C253B131-2885-482C-B9CE-F8704B5D0F04}" dt="2024-10-13T19:26:03.799" v="27" actId="478"/>
          <ac:picMkLst>
            <pc:docMk/>
            <pc:sldMk cId="2951232818" sldId="256"/>
            <ac:picMk id="5" creationId="{F426C59E-6350-D343-929A-AC1C0DF84607}"/>
          </ac:picMkLst>
        </pc:picChg>
      </pc:sldChg>
      <pc:sldChg chg="modSp mod ord">
        <pc:chgData name="Chad Ramos" userId="e91f555f25b1009d" providerId="LiveId" clId="{C253B131-2885-482C-B9CE-F8704B5D0F04}" dt="2024-10-22T02:25:57.038" v="2863"/>
        <pc:sldMkLst>
          <pc:docMk/>
          <pc:sldMk cId="150986660" sldId="269"/>
        </pc:sldMkLst>
        <pc:spChg chg="mod">
          <ac:chgData name="Chad Ramos" userId="e91f555f25b1009d" providerId="LiveId" clId="{C253B131-2885-482C-B9CE-F8704B5D0F04}" dt="2024-10-13T22:08:10.630" v="453" actId="5793"/>
          <ac:spMkLst>
            <pc:docMk/>
            <pc:sldMk cId="150986660" sldId="269"/>
            <ac:spMk id="10" creationId="{519A56CA-055C-6478-50D9-07616BC0DD51}"/>
          </ac:spMkLst>
        </pc:spChg>
      </pc:sldChg>
      <pc:sldChg chg="modNotesTx">
        <pc:chgData name="Chad Ramos" userId="e91f555f25b1009d" providerId="LiveId" clId="{C253B131-2885-482C-B9CE-F8704B5D0F04}" dt="2024-10-13T22:16:53.549" v="470"/>
        <pc:sldMkLst>
          <pc:docMk/>
          <pc:sldMk cId="2670530912" sldId="272"/>
        </pc:sldMkLst>
      </pc:sldChg>
      <pc:sldChg chg="modNotesTx">
        <pc:chgData name="Chad Ramos" userId="e91f555f25b1009d" providerId="LiveId" clId="{C253B131-2885-482C-B9CE-F8704B5D0F04}" dt="2024-10-13T22:17:15.544" v="471" actId="6549"/>
        <pc:sldMkLst>
          <pc:docMk/>
          <pc:sldMk cId="2605386361" sldId="273"/>
        </pc:sldMkLst>
      </pc:sldChg>
      <pc:sldChg chg="ord">
        <pc:chgData name="Chad Ramos" userId="e91f555f25b1009d" providerId="LiveId" clId="{C253B131-2885-482C-B9CE-F8704B5D0F04}" dt="2024-10-13T23:11:00.719" v="2289"/>
        <pc:sldMkLst>
          <pc:docMk/>
          <pc:sldMk cId="809261697" sldId="274"/>
        </pc:sldMkLst>
      </pc:sldChg>
      <pc:sldChg chg="modNotesTx">
        <pc:chgData name="Chad Ramos" userId="e91f555f25b1009d" providerId="LiveId" clId="{C253B131-2885-482C-B9CE-F8704B5D0F04}" dt="2024-10-13T21:39:35.100" v="385" actId="20577"/>
        <pc:sldMkLst>
          <pc:docMk/>
          <pc:sldMk cId="2910186603" sldId="277"/>
        </pc:sldMkLst>
      </pc:sldChg>
      <pc:sldChg chg="modSp mod modNotesTx">
        <pc:chgData name="Chad Ramos" userId="e91f555f25b1009d" providerId="LiveId" clId="{C253B131-2885-482C-B9CE-F8704B5D0F04}" dt="2024-10-13T23:20:01.353" v="2595" actId="20577"/>
        <pc:sldMkLst>
          <pc:docMk/>
          <pc:sldMk cId="538859328" sldId="278"/>
        </pc:sldMkLst>
        <pc:spChg chg="mod">
          <ac:chgData name="Chad Ramos" userId="e91f555f25b1009d" providerId="LiveId" clId="{C253B131-2885-482C-B9CE-F8704B5D0F04}" dt="2024-10-13T21:42:25.783" v="393" actId="1076"/>
          <ac:spMkLst>
            <pc:docMk/>
            <pc:sldMk cId="538859328" sldId="278"/>
            <ac:spMk id="3" creationId="{2CCEB421-C7EF-E0B1-0B16-C6876A214E35}"/>
          </ac:spMkLst>
        </pc:spChg>
        <pc:spChg chg="mod">
          <ac:chgData name="Chad Ramos" userId="e91f555f25b1009d" providerId="LiveId" clId="{C253B131-2885-482C-B9CE-F8704B5D0F04}" dt="2024-10-13T21:42:21.643" v="392" actId="1076"/>
          <ac:spMkLst>
            <pc:docMk/>
            <pc:sldMk cId="538859328" sldId="278"/>
            <ac:spMk id="6" creationId="{FDBE3BE1-F662-344D-B750-DA632E20B1A1}"/>
          </ac:spMkLst>
        </pc:spChg>
      </pc:sldChg>
      <pc:sldChg chg="addSp delSp modSp mod modNotesTx">
        <pc:chgData name="Chad Ramos" userId="e91f555f25b1009d" providerId="LiveId" clId="{C253B131-2885-482C-B9CE-F8704B5D0F04}" dt="2024-10-22T03:11:46.437" v="2924" actId="1076"/>
        <pc:sldMkLst>
          <pc:docMk/>
          <pc:sldMk cId="2661664057" sldId="281"/>
        </pc:sldMkLst>
        <pc:spChg chg="del mod">
          <ac:chgData name="Chad Ramos" userId="e91f555f25b1009d" providerId="LiveId" clId="{C253B131-2885-482C-B9CE-F8704B5D0F04}" dt="2024-10-22T03:11:28.535" v="2917" actId="478"/>
          <ac:spMkLst>
            <pc:docMk/>
            <pc:sldMk cId="2661664057" sldId="281"/>
            <ac:spMk id="3" creationId="{24F4CC9A-4FB7-F224-85F3-64579DAB04CD}"/>
          </ac:spMkLst>
        </pc:spChg>
        <pc:picChg chg="add mod">
          <ac:chgData name="Chad Ramos" userId="e91f555f25b1009d" providerId="LiveId" clId="{C253B131-2885-482C-B9CE-F8704B5D0F04}" dt="2024-10-22T03:11:46.437" v="2924" actId="1076"/>
          <ac:picMkLst>
            <pc:docMk/>
            <pc:sldMk cId="2661664057" sldId="281"/>
            <ac:picMk id="6" creationId="{E9221A06-FB0A-C240-E385-52B2493E076B}"/>
          </ac:picMkLst>
        </pc:picChg>
      </pc:sldChg>
      <pc:sldChg chg="modSp mod modNotesTx">
        <pc:chgData name="Chad Ramos" userId="e91f555f25b1009d" providerId="LiveId" clId="{C253B131-2885-482C-B9CE-F8704B5D0F04}" dt="2024-10-23T00:58:39.708" v="3035" actId="27636"/>
        <pc:sldMkLst>
          <pc:docMk/>
          <pc:sldMk cId="2749767318" sldId="282"/>
        </pc:sldMkLst>
        <pc:spChg chg="mod">
          <ac:chgData name="Chad Ramos" userId="e91f555f25b1009d" providerId="LiveId" clId="{C253B131-2885-482C-B9CE-F8704B5D0F04}" dt="2024-10-13T21:57:16.577" v="440" actId="20577"/>
          <ac:spMkLst>
            <pc:docMk/>
            <pc:sldMk cId="2749767318" sldId="282"/>
            <ac:spMk id="5" creationId="{4BC4DD7C-C1D0-BC4F-AFD8-3FFD3E1579FF}"/>
          </ac:spMkLst>
        </pc:spChg>
        <pc:spChg chg="mod">
          <ac:chgData name="Chad Ramos" userId="e91f555f25b1009d" providerId="LiveId" clId="{C253B131-2885-482C-B9CE-F8704B5D0F04}" dt="2024-10-23T00:58:39.708" v="3035" actId="27636"/>
          <ac:spMkLst>
            <pc:docMk/>
            <pc:sldMk cId="2749767318" sldId="282"/>
            <ac:spMk id="6" creationId="{FDBE3BE1-F662-344D-B750-DA632E20B1A1}"/>
          </ac:spMkLst>
        </pc:spChg>
      </pc:sldChg>
      <pc:sldChg chg="add del">
        <pc:chgData name="Chad Ramos" userId="e91f555f25b1009d" providerId="LiveId" clId="{C253B131-2885-482C-B9CE-F8704B5D0F04}" dt="2024-10-13T23:31:34.069" v="2779" actId="47"/>
        <pc:sldMkLst>
          <pc:docMk/>
          <pc:sldMk cId="160810517" sldId="283"/>
        </pc:sldMkLst>
      </pc:sldChg>
      <pc:sldChg chg="addSp delSp modSp mod">
        <pc:chgData name="Chad Ramos" userId="e91f555f25b1009d" providerId="LiveId" clId="{C253B131-2885-482C-B9CE-F8704B5D0F04}" dt="2024-09-23T01:56:43.962" v="26" actId="20577"/>
        <pc:sldMkLst>
          <pc:docMk/>
          <pc:sldMk cId="1434084603" sldId="286"/>
        </pc:sldMkLst>
        <pc:spChg chg="mod">
          <ac:chgData name="Chad Ramos" userId="e91f555f25b1009d" providerId="LiveId" clId="{C253B131-2885-482C-B9CE-F8704B5D0F04}" dt="2024-09-23T01:56:43.962" v="26" actId="20577"/>
          <ac:spMkLst>
            <pc:docMk/>
            <pc:sldMk cId="1434084603" sldId="286"/>
            <ac:spMk id="6" creationId="{FDBE3BE1-F662-344D-B750-DA632E20B1A1}"/>
          </ac:spMkLst>
        </pc:spChg>
        <pc:picChg chg="add mod">
          <ac:chgData name="Chad Ramos" userId="e91f555f25b1009d" providerId="LiveId" clId="{C253B131-2885-482C-B9CE-F8704B5D0F04}" dt="2024-09-23T01:55:40.155" v="3" actId="1076"/>
          <ac:picMkLst>
            <pc:docMk/>
            <pc:sldMk cId="1434084603" sldId="286"/>
            <ac:picMk id="4" creationId="{D16638E9-02E7-A970-0547-57765D46C7FC}"/>
          </ac:picMkLst>
        </pc:picChg>
        <pc:picChg chg="del">
          <ac:chgData name="Chad Ramos" userId="e91f555f25b1009d" providerId="LiveId" clId="{C253B131-2885-482C-B9CE-F8704B5D0F04}" dt="2024-09-23T01:55:32.662" v="1" actId="478"/>
          <ac:picMkLst>
            <pc:docMk/>
            <pc:sldMk cId="1434084603" sldId="286"/>
            <ac:picMk id="10" creationId="{83D720A1-2EAA-5D18-F437-A06C3BA8AC0C}"/>
          </ac:picMkLst>
        </pc:picChg>
      </pc:sldChg>
      <pc:sldChg chg="modNotesTx">
        <pc:chgData name="Chad Ramos" userId="e91f555f25b1009d" providerId="LiveId" clId="{C253B131-2885-482C-B9CE-F8704B5D0F04}" dt="2024-10-13T22:28:19.325" v="732" actId="20577"/>
        <pc:sldMkLst>
          <pc:docMk/>
          <pc:sldMk cId="3329265168" sldId="287"/>
        </pc:sldMkLst>
      </pc:sldChg>
      <pc:sldChg chg="modSp mod modNotesTx">
        <pc:chgData name="Chad Ramos" userId="e91f555f25b1009d" providerId="LiveId" clId="{C253B131-2885-482C-B9CE-F8704B5D0F04}" dt="2024-10-13T23:00:05.491" v="1441" actId="20577"/>
        <pc:sldMkLst>
          <pc:docMk/>
          <pc:sldMk cId="3445357258" sldId="288"/>
        </pc:sldMkLst>
        <pc:spChg chg="mod">
          <ac:chgData name="Chad Ramos" userId="e91f555f25b1009d" providerId="LiveId" clId="{C253B131-2885-482C-B9CE-F8704B5D0F04}" dt="2024-10-13T23:00:05.491" v="1441" actId="20577"/>
          <ac:spMkLst>
            <pc:docMk/>
            <pc:sldMk cId="3445357258" sldId="288"/>
            <ac:spMk id="5" creationId="{4BC4DD7C-C1D0-BC4F-AFD8-3FFD3E1579FF}"/>
          </ac:spMkLst>
        </pc:spChg>
      </pc:sldChg>
      <pc:sldChg chg="delSp modSp add mod ord modNotesTx">
        <pc:chgData name="Chad Ramos" userId="e91f555f25b1009d" providerId="LiveId" clId="{C253B131-2885-482C-B9CE-F8704B5D0F04}" dt="2024-10-22T02:30:14.213" v="2864" actId="6549"/>
        <pc:sldMkLst>
          <pc:docMk/>
          <pc:sldMk cId="814888247" sldId="289"/>
        </pc:sldMkLst>
        <pc:spChg chg="mod">
          <ac:chgData name="Chad Ramos" userId="e91f555f25b1009d" providerId="LiveId" clId="{C253B131-2885-482C-B9CE-F8704B5D0F04}" dt="2024-10-13T22:11:37.263" v="462" actId="20577"/>
          <ac:spMkLst>
            <pc:docMk/>
            <pc:sldMk cId="814888247" sldId="289"/>
            <ac:spMk id="5" creationId="{B4BF41C7-9409-1904-D284-DB96B425453D}"/>
          </ac:spMkLst>
        </pc:spChg>
        <pc:spChg chg="del">
          <ac:chgData name="Chad Ramos" userId="e91f555f25b1009d" providerId="LiveId" clId="{C253B131-2885-482C-B9CE-F8704B5D0F04}" dt="2024-10-13T22:11:40.762" v="463" actId="478"/>
          <ac:spMkLst>
            <pc:docMk/>
            <pc:sldMk cId="814888247" sldId="289"/>
            <ac:spMk id="6" creationId="{E8C25913-3DBA-C5E9-BD8A-8DF70096C594}"/>
          </ac:spMkLst>
        </pc:spChg>
        <pc:picChg chg="mod">
          <ac:chgData name="Chad Ramos" userId="e91f555f25b1009d" providerId="LiveId" clId="{C253B131-2885-482C-B9CE-F8704B5D0F04}" dt="2024-10-13T22:11:54.977" v="467" actId="1076"/>
          <ac:picMkLst>
            <pc:docMk/>
            <pc:sldMk cId="814888247" sldId="289"/>
            <ac:picMk id="2" creationId="{66D02950-0A6C-667E-24FC-889F6D72B798}"/>
          </ac:picMkLst>
        </pc:picChg>
      </pc:sldChg>
      <pc:sldChg chg="addSp delSp modSp add mod">
        <pc:chgData name="Chad Ramos" userId="e91f555f25b1009d" providerId="LiveId" clId="{C253B131-2885-482C-B9CE-F8704B5D0F04}" dt="2024-10-13T22:32:34.694" v="894" actId="27636"/>
        <pc:sldMkLst>
          <pc:docMk/>
          <pc:sldMk cId="4121911291" sldId="290"/>
        </pc:sldMkLst>
        <pc:spChg chg="del">
          <ac:chgData name="Chad Ramos" userId="e91f555f25b1009d" providerId="LiveId" clId="{C253B131-2885-482C-B9CE-F8704B5D0F04}" dt="2024-10-13T22:31:46.128" v="735" actId="478"/>
          <ac:spMkLst>
            <pc:docMk/>
            <pc:sldMk cId="4121911291" sldId="290"/>
            <ac:spMk id="4" creationId="{D0950BC9-D145-5849-2971-7E7E1241CF8B}"/>
          </ac:spMkLst>
        </pc:spChg>
        <pc:spChg chg="mod">
          <ac:chgData name="Chad Ramos" userId="e91f555f25b1009d" providerId="LiveId" clId="{C253B131-2885-482C-B9CE-F8704B5D0F04}" dt="2024-10-13T22:32:34.694" v="894" actId="27636"/>
          <ac:spMkLst>
            <pc:docMk/>
            <pc:sldMk cId="4121911291" sldId="290"/>
            <ac:spMk id="6" creationId="{4A630E6C-D098-D9DA-88B0-44AAEBC912ED}"/>
          </ac:spMkLst>
        </pc:spChg>
        <pc:spChg chg="del">
          <ac:chgData name="Chad Ramos" userId="e91f555f25b1009d" providerId="LiveId" clId="{C253B131-2885-482C-B9CE-F8704B5D0F04}" dt="2024-10-13T22:31:41.254" v="734" actId="478"/>
          <ac:spMkLst>
            <pc:docMk/>
            <pc:sldMk cId="4121911291" sldId="290"/>
            <ac:spMk id="8" creationId="{7E82A7B3-DBF8-A89C-E93E-6CFFCAF15AF8}"/>
          </ac:spMkLst>
        </pc:spChg>
        <pc:spChg chg="del">
          <ac:chgData name="Chad Ramos" userId="e91f555f25b1009d" providerId="LiveId" clId="{C253B131-2885-482C-B9CE-F8704B5D0F04}" dt="2024-10-13T22:31:41.254" v="734" actId="478"/>
          <ac:spMkLst>
            <pc:docMk/>
            <pc:sldMk cId="4121911291" sldId="290"/>
            <ac:spMk id="9" creationId="{0C67ABEB-7351-B279-9531-F46AA0FC6FA0}"/>
          </ac:spMkLst>
        </pc:spChg>
        <pc:spChg chg="del">
          <ac:chgData name="Chad Ramos" userId="e91f555f25b1009d" providerId="LiveId" clId="{C253B131-2885-482C-B9CE-F8704B5D0F04}" dt="2024-10-13T22:31:41.254" v="734" actId="478"/>
          <ac:spMkLst>
            <pc:docMk/>
            <pc:sldMk cId="4121911291" sldId="290"/>
            <ac:spMk id="10" creationId="{6E477E63-DD10-0398-8774-00E148C0A794}"/>
          </ac:spMkLst>
        </pc:spChg>
        <pc:spChg chg="del">
          <ac:chgData name="Chad Ramos" userId="e91f555f25b1009d" providerId="LiveId" clId="{C253B131-2885-482C-B9CE-F8704B5D0F04}" dt="2024-10-13T22:31:41.254" v="734" actId="478"/>
          <ac:spMkLst>
            <pc:docMk/>
            <pc:sldMk cId="4121911291" sldId="290"/>
            <ac:spMk id="13" creationId="{D4FF76F1-E952-4F63-7DF6-AE19C26F5B46}"/>
          </ac:spMkLst>
        </pc:spChg>
        <pc:spChg chg="del">
          <ac:chgData name="Chad Ramos" userId="e91f555f25b1009d" providerId="LiveId" clId="{C253B131-2885-482C-B9CE-F8704B5D0F04}" dt="2024-10-13T22:31:41.254" v="734" actId="478"/>
          <ac:spMkLst>
            <pc:docMk/>
            <pc:sldMk cId="4121911291" sldId="290"/>
            <ac:spMk id="14" creationId="{56EBC312-626B-BD1F-E9E9-C4A8D839A52A}"/>
          </ac:spMkLst>
        </pc:spChg>
        <pc:spChg chg="del">
          <ac:chgData name="Chad Ramos" userId="e91f555f25b1009d" providerId="LiveId" clId="{C253B131-2885-482C-B9CE-F8704B5D0F04}" dt="2024-10-13T22:31:41.254" v="734" actId="478"/>
          <ac:spMkLst>
            <pc:docMk/>
            <pc:sldMk cId="4121911291" sldId="290"/>
            <ac:spMk id="15" creationId="{4C4D8BE4-4633-4373-83A3-DBAF70E22380}"/>
          </ac:spMkLst>
        </pc:spChg>
        <pc:picChg chg="del">
          <ac:chgData name="Chad Ramos" userId="e91f555f25b1009d" providerId="LiveId" clId="{C253B131-2885-482C-B9CE-F8704B5D0F04}" dt="2024-10-13T22:31:41.254" v="734" actId="478"/>
          <ac:picMkLst>
            <pc:docMk/>
            <pc:sldMk cId="4121911291" sldId="290"/>
            <ac:picMk id="3" creationId="{97C77BC3-6C4B-37B3-5EC6-DFF960019A0D}"/>
          </ac:picMkLst>
        </pc:picChg>
        <pc:picChg chg="add mod">
          <ac:chgData name="Chad Ramos" userId="e91f555f25b1009d" providerId="LiveId" clId="{C253B131-2885-482C-B9CE-F8704B5D0F04}" dt="2024-10-13T22:31:57.250" v="739" actId="1076"/>
          <ac:picMkLst>
            <pc:docMk/>
            <pc:sldMk cId="4121911291" sldId="290"/>
            <ac:picMk id="11" creationId="{72DF999A-F139-9C22-366C-4F7F8C21556A}"/>
          </ac:picMkLst>
        </pc:picChg>
      </pc:sldChg>
      <pc:sldChg chg="addSp delSp modSp add mod modNotesTx">
        <pc:chgData name="Chad Ramos" userId="e91f555f25b1009d" providerId="LiveId" clId="{C253B131-2885-482C-B9CE-F8704B5D0F04}" dt="2024-10-22T04:01:43.038" v="2934" actId="20577"/>
        <pc:sldMkLst>
          <pc:docMk/>
          <pc:sldMk cId="1782720244" sldId="291"/>
        </pc:sldMkLst>
        <pc:spChg chg="add mod">
          <ac:chgData name="Chad Ramos" userId="e91f555f25b1009d" providerId="LiveId" clId="{C253B131-2885-482C-B9CE-F8704B5D0F04}" dt="2024-10-13T22:52:40.203" v="1034" actId="1076"/>
          <ac:spMkLst>
            <pc:docMk/>
            <pc:sldMk cId="1782720244" sldId="291"/>
            <ac:spMk id="4" creationId="{B9F674F1-6C39-4091-B4CC-D220BF493B0F}"/>
          </ac:spMkLst>
        </pc:spChg>
        <pc:spChg chg="del">
          <ac:chgData name="Chad Ramos" userId="e91f555f25b1009d" providerId="LiveId" clId="{C253B131-2885-482C-B9CE-F8704B5D0F04}" dt="2024-10-13T22:37:37.350" v="896" actId="478"/>
          <ac:spMkLst>
            <pc:docMk/>
            <pc:sldMk cId="1782720244" sldId="291"/>
            <ac:spMk id="6" creationId="{121C13C4-4F0D-0D36-1230-353B06B495D5}"/>
          </ac:spMkLst>
        </pc:spChg>
        <pc:spChg chg="del">
          <ac:chgData name="Chad Ramos" userId="e91f555f25b1009d" providerId="LiveId" clId="{C253B131-2885-482C-B9CE-F8704B5D0F04}" dt="2024-10-13T22:37:54.018" v="902" actId="478"/>
          <ac:spMkLst>
            <pc:docMk/>
            <pc:sldMk cId="1782720244" sldId="291"/>
            <ac:spMk id="7" creationId="{C8323C04-5C48-B7D7-044C-FFA56EF551F7}"/>
          </ac:spMkLst>
        </pc:spChg>
        <pc:spChg chg="add mod">
          <ac:chgData name="Chad Ramos" userId="e91f555f25b1009d" providerId="LiveId" clId="{C253B131-2885-482C-B9CE-F8704B5D0F04}" dt="2024-10-13T22:55:53.621" v="1106" actId="1076"/>
          <ac:spMkLst>
            <pc:docMk/>
            <pc:sldMk cId="1782720244" sldId="291"/>
            <ac:spMk id="19" creationId="{E0891989-9D66-D0A5-7BF4-FE14DD8FB113}"/>
          </ac:spMkLst>
        </pc:spChg>
        <pc:picChg chg="add del mod">
          <ac:chgData name="Chad Ramos" userId="e91f555f25b1009d" providerId="LiveId" clId="{C253B131-2885-482C-B9CE-F8704B5D0F04}" dt="2024-10-13T22:51:34.968" v="1019" actId="478"/>
          <ac:picMkLst>
            <pc:docMk/>
            <pc:sldMk cId="1782720244" sldId="291"/>
            <ac:picMk id="3" creationId="{F2AB73B8-3010-F419-DA55-9643E4F71469}"/>
          </ac:picMkLst>
        </pc:picChg>
        <pc:picChg chg="add del mod">
          <ac:chgData name="Chad Ramos" userId="e91f555f25b1009d" providerId="LiveId" clId="{C253B131-2885-482C-B9CE-F8704B5D0F04}" dt="2024-10-13T22:52:27.635" v="1028" actId="478"/>
          <ac:picMkLst>
            <pc:docMk/>
            <pc:sldMk cId="1782720244" sldId="291"/>
            <ac:picMk id="9" creationId="{831E3606-D301-D15B-8E7E-A7D4487CBCCC}"/>
          </ac:picMkLst>
        </pc:picChg>
        <pc:picChg chg="del">
          <ac:chgData name="Chad Ramos" userId="e91f555f25b1009d" providerId="LiveId" clId="{C253B131-2885-482C-B9CE-F8704B5D0F04}" dt="2024-10-13T22:37:47.910" v="900" actId="478"/>
          <ac:picMkLst>
            <pc:docMk/>
            <pc:sldMk cId="1782720244" sldId="291"/>
            <ac:picMk id="11" creationId="{30857C83-A11A-4289-C193-631070CFA814}"/>
          </ac:picMkLst>
        </pc:picChg>
        <pc:picChg chg="add del mod">
          <ac:chgData name="Chad Ramos" userId="e91f555f25b1009d" providerId="LiveId" clId="{C253B131-2885-482C-B9CE-F8704B5D0F04}" dt="2024-10-13T22:53:23.604" v="1035" actId="478"/>
          <ac:picMkLst>
            <pc:docMk/>
            <pc:sldMk cId="1782720244" sldId="291"/>
            <ac:picMk id="12" creationId="{5E1C6E1F-9EDA-051C-D252-40084EA380D1}"/>
          </ac:picMkLst>
        </pc:picChg>
        <pc:picChg chg="add mod">
          <ac:chgData name="Chad Ramos" userId="e91f555f25b1009d" providerId="LiveId" clId="{C253B131-2885-482C-B9CE-F8704B5D0F04}" dt="2024-10-13T22:55:58.370" v="1107" actId="1076"/>
          <ac:picMkLst>
            <pc:docMk/>
            <pc:sldMk cId="1782720244" sldId="291"/>
            <ac:picMk id="14" creationId="{D7AF3781-8D11-2FD4-BAC6-1507B1D86FD3}"/>
          </ac:picMkLst>
        </pc:picChg>
        <pc:picChg chg="add mod">
          <ac:chgData name="Chad Ramos" userId="e91f555f25b1009d" providerId="LiveId" clId="{C253B131-2885-482C-B9CE-F8704B5D0F04}" dt="2024-10-13T22:55:53.621" v="1106" actId="1076"/>
          <ac:picMkLst>
            <pc:docMk/>
            <pc:sldMk cId="1782720244" sldId="291"/>
            <ac:picMk id="18" creationId="{22165F76-308E-26C4-77CE-2196147FC2BF}"/>
          </ac:picMkLst>
        </pc:picChg>
      </pc:sldChg>
      <pc:sldChg chg="add del">
        <pc:chgData name="Chad Ramos" userId="e91f555f25b1009d" providerId="LiveId" clId="{C253B131-2885-482C-B9CE-F8704B5D0F04}" dt="2024-10-13T23:00:16.676" v="1442" actId="47"/>
        <pc:sldMkLst>
          <pc:docMk/>
          <pc:sldMk cId="348253098" sldId="292"/>
        </pc:sldMkLst>
      </pc:sldChg>
      <pc:sldChg chg="addSp delSp modSp add mod modNotesTx">
        <pc:chgData name="Chad Ramos" userId="e91f555f25b1009d" providerId="LiveId" clId="{C253B131-2885-482C-B9CE-F8704B5D0F04}" dt="2024-10-22T02:57:22.494" v="2884" actId="20577"/>
        <pc:sldMkLst>
          <pc:docMk/>
          <pc:sldMk cId="2295746433" sldId="292"/>
        </pc:sldMkLst>
        <pc:spChg chg="add mod ord">
          <ac:chgData name="Chad Ramos" userId="e91f555f25b1009d" providerId="LiveId" clId="{C253B131-2885-482C-B9CE-F8704B5D0F04}" dt="2024-10-22T02:57:03.342" v="2882" actId="1076"/>
          <ac:spMkLst>
            <pc:docMk/>
            <pc:sldMk cId="2295746433" sldId="292"/>
            <ac:spMk id="2" creationId="{6497EEFB-0D96-681A-59D9-25400B29CE55}"/>
          </ac:spMkLst>
        </pc:spChg>
        <pc:spChg chg="add mod ord">
          <ac:chgData name="Chad Ramos" userId="e91f555f25b1009d" providerId="LiveId" clId="{C253B131-2885-482C-B9CE-F8704B5D0F04}" dt="2024-10-22T02:56:50.876" v="2880" actId="167"/>
          <ac:spMkLst>
            <pc:docMk/>
            <pc:sldMk cId="2295746433" sldId="292"/>
            <ac:spMk id="3" creationId="{E25EDFBA-EFC2-FB33-FA7E-CCCF95C183A8}"/>
          </ac:spMkLst>
        </pc:spChg>
        <pc:spChg chg="del">
          <ac:chgData name="Chad Ramos" userId="e91f555f25b1009d" providerId="LiveId" clId="{C253B131-2885-482C-B9CE-F8704B5D0F04}" dt="2024-10-13T23:00:55.776" v="1453" actId="478"/>
          <ac:spMkLst>
            <pc:docMk/>
            <pc:sldMk cId="2295746433" sldId="292"/>
            <ac:spMk id="4" creationId="{267EAEAD-A2B6-8052-D13D-29533C6C4E66}"/>
          </ac:spMkLst>
        </pc:spChg>
        <pc:spChg chg="del">
          <ac:chgData name="Chad Ramos" userId="e91f555f25b1009d" providerId="LiveId" clId="{C253B131-2885-482C-B9CE-F8704B5D0F04}" dt="2024-10-13T23:00:42.139" v="1444" actId="478"/>
          <ac:spMkLst>
            <pc:docMk/>
            <pc:sldMk cId="2295746433" sldId="292"/>
            <ac:spMk id="6" creationId="{4F746162-9549-2E62-079C-019F52706543}"/>
          </ac:spMkLst>
        </pc:spChg>
        <pc:spChg chg="del">
          <ac:chgData name="Chad Ramos" userId="e91f555f25b1009d" providerId="LiveId" clId="{C253B131-2885-482C-B9CE-F8704B5D0F04}" dt="2024-10-13T23:01:01.275" v="1456" actId="478"/>
          <ac:spMkLst>
            <pc:docMk/>
            <pc:sldMk cId="2295746433" sldId="292"/>
            <ac:spMk id="7" creationId="{44874E35-B0A0-19DF-E826-72A2EF660CF1}"/>
          </ac:spMkLst>
        </pc:spChg>
        <pc:spChg chg="del mod">
          <ac:chgData name="Chad Ramos" userId="e91f555f25b1009d" providerId="LiveId" clId="{C253B131-2885-482C-B9CE-F8704B5D0F04}" dt="2024-10-13T23:00:48.949" v="1448" actId="478"/>
          <ac:spMkLst>
            <pc:docMk/>
            <pc:sldMk cId="2295746433" sldId="292"/>
            <ac:spMk id="8" creationId="{FDB5C275-954B-87EC-63CE-E301A21EF9FE}"/>
          </ac:spMkLst>
        </pc:spChg>
        <pc:spChg chg="del">
          <ac:chgData name="Chad Ramos" userId="e91f555f25b1009d" providerId="LiveId" clId="{C253B131-2885-482C-B9CE-F8704B5D0F04}" dt="2024-10-13T23:00:47.341" v="1447" actId="478"/>
          <ac:spMkLst>
            <pc:docMk/>
            <pc:sldMk cId="2295746433" sldId="292"/>
            <ac:spMk id="9" creationId="{721406E6-5FF9-E41F-6519-A1C2D3EFDFC8}"/>
          </ac:spMkLst>
        </pc:spChg>
        <pc:spChg chg="del">
          <ac:chgData name="Chad Ramos" userId="e91f555f25b1009d" providerId="LiveId" clId="{C253B131-2885-482C-B9CE-F8704B5D0F04}" dt="2024-10-13T23:00:50.387" v="1449" actId="478"/>
          <ac:spMkLst>
            <pc:docMk/>
            <pc:sldMk cId="2295746433" sldId="292"/>
            <ac:spMk id="10" creationId="{02C73983-B1A9-6EE7-2094-D3C883252403}"/>
          </ac:spMkLst>
        </pc:spChg>
        <pc:spChg chg="del">
          <ac:chgData name="Chad Ramos" userId="e91f555f25b1009d" providerId="LiveId" clId="{C253B131-2885-482C-B9CE-F8704B5D0F04}" dt="2024-10-13T23:00:52.121" v="1450" actId="478"/>
          <ac:spMkLst>
            <pc:docMk/>
            <pc:sldMk cId="2295746433" sldId="292"/>
            <ac:spMk id="13" creationId="{8EBC4114-1CEE-A88C-2D21-410E820EF7B1}"/>
          </ac:spMkLst>
        </pc:spChg>
        <pc:spChg chg="del">
          <ac:chgData name="Chad Ramos" userId="e91f555f25b1009d" providerId="LiveId" clId="{C253B131-2885-482C-B9CE-F8704B5D0F04}" dt="2024-10-13T23:00:53.714" v="1451" actId="478"/>
          <ac:spMkLst>
            <pc:docMk/>
            <pc:sldMk cId="2295746433" sldId="292"/>
            <ac:spMk id="14" creationId="{4F539CA3-0236-5F96-78BF-EC25E08920E1}"/>
          </ac:spMkLst>
        </pc:spChg>
        <pc:spChg chg="del">
          <ac:chgData name="Chad Ramos" userId="e91f555f25b1009d" providerId="LiveId" clId="{C253B131-2885-482C-B9CE-F8704B5D0F04}" dt="2024-10-13T23:00:54.339" v="1452" actId="478"/>
          <ac:spMkLst>
            <pc:docMk/>
            <pc:sldMk cId="2295746433" sldId="292"/>
            <ac:spMk id="15" creationId="{8B71C18E-1909-030C-95C8-FA631E29F29E}"/>
          </ac:spMkLst>
        </pc:spChg>
        <pc:picChg chg="del">
          <ac:chgData name="Chad Ramos" userId="e91f555f25b1009d" providerId="LiveId" clId="{C253B131-2885-482C-B9CE-F8704B5D0F04}" dt="2024-10-13T23:00:43.092" v="1445" actId="478"/>
          <ac:picMkLst>
            <pc:docMk/>
            <pc:sldMk cId="2295746433" sldId="292"/>
            <ac:picMk id="3" creationId="{4CC40902-506F-18F0-A196-1667065C5899}"/>
          </ac:picMkLst>
        </pc:picChg>
        <pc:picChg chg="add mod ord">
          <ac:chgData name="Chad Ramos" userId="e91f555f25b1009d" providerId="LiveId" clId="{C253B131-2885-482C-B9CE-F8704B5D0F04}" dt="2024-10-22T02:56:50.204" v="2879" actId="170"/>
          <ac:picMkLst>
            <pc:docMk/>
            <pc:sldMk cId="2295746433" sldId="292"/>
            <ac:picMk id="11" creationId="{ACCBFBF5-39C3-9172-D3A4-FA8AA46CF6F4}"/>
          </ac:picMkLst>
        </pc:picChg>
      </pc:sldChg>
      <pc:sldChg chg="delSp add del mod">
        <pc:chgData name="Chad Ramos" userId="e91f555f25b1009d" providerId="LiveId" clId="{C253B131-2885-482C-B9CE-F8704B5D0F04}" dt="2024-10-13T22:59:47.917" v="1413" actId="47"/>
        <pc:sldMkLst>
          <pc:docMk/>
          <pc:sldMk cId="932587268" sldId="293"/>
        </pc:sldMkLst>
        <pc:picChg chg="del">
          <ac:chgData name="Chad Ramos" userId="e91f555f25b1009d" providerId="LiveId" clId="{C253B131-2885-482C-B9CE-F8704B5D0F04}" dt="2024-10-13T22:59:45.652" v="1412" actId="478"/>
          <ac:picMkLst>
            <pc:docMk/>
            <pc:sldMk cId="932587268" sldId="293"/>
            <ac:picMk id="14" creationId="{E4A9DD28-529E-A9C5-667E-BD4A5EA997A4}"/>
          </ac:picMkLst>
        </pc:picChg>
      </pc:sldChg>
      <pc:sldChg chg="addSp delSp modSp add mod modNotesTx">
        <pc:chgData name="Chad Ramos" userId="e91f555f25b1009d" providerId="LiveId" clId="{C253B131-2885-482C-B9CE-F8704B5D0F04}" dt="2024-10-13T23:10:31.747" v="2287" actId="20577"/>
        <pc:sldMkLst>
          <pc:docMk/>
          <pc:sldMk cId="2905134750" sldId="293"/>
        </pc:sldMkLst>
        <pc:spChg chg="mod">
          <ac:chgData name="Chad Ramos" userId="e91f555f25b1009d" providerId="LiveId" clId="{C253B131-2885-482C-B9CE-F8704B5D0F04}" dt="2024-10-13T23:04:29.989" v="1607" actId="20577"/>
          <ac:spMkLst>
            <pc:docMk/>
            <pc:sldMk cId="2905134750" sldId="293"/>
            <ac:spMk id="5" creationId="{B5B5944E-E3D2-DD49-8251-3E86165E0E56}"/>
          </ac:spMkLst>
        </pc:spChg>
        <pc:spChg chg="del">
          <ac:chgData name="Chad Ramos" userId="e91f555f25b1009d" providerId="LiveId" clId="{C253B131-2885-482C-B9CE-F8704B5D0F04}" dt="2024-10-13T23:07:03.418" v="1614" actId="478"/>
          <ac:spMkLst>
            <pc:docMk/>
            <pc:sldMk cId="2905134750" sldId="293"/>
            <ac:spMk id="16" creationId="{1320EA7A-4E75-7A37-5806-CABDE64C2FB4}"/>
          </ac:spMkLst>
        </pc:spChg>
        <pc:picChg chg="add del">
          <ac:chgData name="Chad Ramos" userId="e91f555f25b1009d" providerId="LiveId" clId="{C253B131-2885-482C-B9CE-F8704B5D0F04}" dt="2024-10-13T23:06:31.551" v="1610" actId="478"/>
          <ac:picMkLst>
            <pc:docMk/>
            <pc:sldMk cId="2905134750" sldId="293"/>
            <ac:picMk id="3" creationId="{CB97BF5A-F991-973D-F3AD-BF0C8EBA3306}"/>
          </ac:picMkLst>
        </pc:picChg>
        <pc:picChg chg="add mod">
          <ac:chgData name="Chad Ramos" userId="e91f555f25b1009d" providerId="LiveId" clId="{C253B131-2885-482C-B9CE-F8704B5D0F04}" dt="2024-10-13T23:07:11.026" v="1616" actId="1076"/>
          <ac:picMkLst>
            <pc:docMk/>
            <pc:sldMk cId="2905134750" sldId="293"/>
            <ac:picMk id="6" creationId="{7D68E5EC-EBAA-FFCC-382A-579374BD1745}"/>
          </ac:picMkLst>
        </pc:picChg>
        <pc:picChg chg="del">
          <ac:chgData name="Chad Ramos" userId="e91f555f25b1009d" providerId="LiveId" clId="{C253B131-2885-482C-B9CE-F8704B5D0F04}" dt="2024-10-13T23:04:31.926" v="1608" actId="478"/>
          <ac:picMkLst>
            <pc:docMk/>
            <pc:sldMk cId="2905134750" sldId="293"/>
            <ac:picMk id="11" creationId="{C815D35A-5B96-93A9-2278-C8DC784D8F6A}"/>
          </ac:picMkLst>
        </pc:picChg>
      </pc:sldChg>
      <pc:sldChg chg="add ord modNotesTx">
        <pc:chgData name="Chad Ramos" userId="e91f555f25b1009d" providerId="LiveId" clId="{C253B131-2885-482C-B9CE-F8704B5D0F04}" dt="2024-10-13T23:31:32.273" v="2778"/>
        <pc:sldMkLst>
          <pc:docMk/>
          <pc:sldMk cId="3366923751" sldId="294"/>
        </pc:sldMkLst>
      </pc:sldChg>
      <pc:sldChg chg="add del">
        <pc:chgData name="Chad Ramos" userId="e91f555f25b1009d" providerId="LiveId" clId="{C253B131-2885-482C-B9CE-F8704B5D0F04}" dt="2024-10-13T23:20:19.865" v="2599"/>
        <pc:sldMkLst>
          <pc:docMk/>
          <pc:sldMk cId="888717788" sldId="295"/>
        </pc:sldMkLst>
      </pc:sldChg>
      <pc:sldChg chg="add del">
        <pc:chgData name="Chad Ramos" userId="e91f555f25b1009d" providerId="LiveId" clId="{C253B131-2885-482C-B9CE-F8704B5D0F04}" dt="2024-10-13T23:20:25.629" v="2601"/>
        <pc:sldMkLst>
          <pc:docMk/>
          <pc:sldMk cId="2511084036" sldId="295"/>
        </pc:sldMkLst>
      </pc:sldChg>
      <pc:sldChg chg="add del">
        <pc:chgData name="Chad Ramos" userId="e91f555f25b1009d" providerId="LiveId" clId="{C253B131-2885-482C-B9CE-F8704B5D0F04}" dt="2024-10-13T23:20:10.758" v="2597"/>
        <pc:sldMkLst>
          <pc:docMk/>
          <pc:sldMk cId="3007228182" sldId="295"/>
        </pc:sldMkLst>
      </pc:sldChg>
      <pc:sldChg chg="addSp delSp modSp add mod ord">
        <pc:chgData name="Chad Ramos" userId="e91f555f25b1009d" providerId="LiveId" clId="{C253B131-2885-482C-B9CE-F8704B5D0F04}" dt="2024-10-22T00:59:53.894" v="2861" actId="1076"/>
        <pc:sldMkLst>
          <pc:docMk/>
          <pc:sldMk cId="4040337714" sldId="295"/>
        </pc:sldMkLst>
        <pc:spChg chg="add del mod">
          <ac:chgData name="Chad Ramos" userId="e91f555f25b1009d" providerId="LiveId" clId="{C253B131-2885-482C-B9CE-F8704B5D0F04}" dt="2024-10-13T23:52:28.422" v="2786" actId="478"/>
          <ac:spMkLst>
            <pc:docMk/>
            <pc:sldMk cId="4040337714" sldId="295"/>
            <ac:spMk id="2" creationId="{444D9CFD-5527-7753-3858-B2217FF49E52}"/>
          </ac:spMkLst>
        </pc:spChg>
        <pc:spChg chg="del">
          <ac:chgData name="Chad Ramos" userId="e91f555f25b1009d" providerId="LiveId" clId="{C253B131-2885-482C-B9CE-F8704B5D0F04}" dt="2024-10-13T23:52:19.611" v="2784" actId="478"/>
          <ac:spMkLst>
            <pc:docMk/>
            <pc:sldMk cId="4040337714" sldId="295"/>
            <ac:spMk id="3" creationId="{D2AF887E-A136-AF99-D44B-0F57DB80DB2D}"/>
          </ac:spMkLst>
        </pc:spChg>
        <pc:spChg chg="add mod">
          <ac:chgData name="Chad Ramos" userId="e91f555f25b1009d" providerId="LiveId" clId="{C253B131-2885-482C-B9CE-F8704B5D0F04}" dt="2024-10-13T23:53:30.204" v="2845" actId="1076"/>
          <ac:spMkLst>
            <pc:docMk/>
            <pc:sldMk cId="4040337714" sldId="295"/>
            <ac:spMk id="4" creationId="{46B9065C-3C74-9483-9607-5216A9025CCC}"/>
          </ac:spMkLst>
        </pc:spChg>
        <pc:spChg chg="mod">
          <ac:chgData name="Chad Ramos" userId="e91f555f25b1009d" providerId="LiveId" clId="{C253B131-2885-482C-B9CE-F8704B5D0F04}" dt="2024-10-13T23:52:33.405" v="2796" actId="20577"/>
          <ac:spMkLst>
            <pc:docMk/>
            <pc:sldMk cId="4040337714" sldId="295"/>
            <ac:spMk id="5" creationId="{3C0EAA71-A4A5-66D5-4AD2-5018EB40AE4A}"/>
          </ac:spMkLst>
        </pc:spChg>
        <pc:spChg chg="mod">
          <ac:chgData name="Chad Ramos" userId="e91f555f25b1009d" providerId="LiveId" clId="{C253B131-2885-482C-B9CE-F8704B5D0F04}" dt="2024-10-22T00:59:44.318" v="2859" actId="1076"/>
          <ac:spMkLst>
            <pc:docMk/>
            <pc:sldMk cId="4040337714" sldId="295"/>
            <ac:spMk id="10" creationId="{955A995A-9244-6162-65E8-76CE37E9A9D9}"/>
          </ac:spMkLst>
        </pc:spChg>
        <pc:spChg chg="mod topLvl">
          <ac:chgData name="Chad Ramos" userId="e91f555f25b1009d" providerId="LiveId" clId="{C253B131-2885-482C-B9CE-F8704B5D0F04}" dt="2024-10-22T00:59:49.410" v="2860" actId="164"/>
          <ac:spMkLst>
            <pc:docMk/>
            <pc:sldMk cId="4040337714" sldId="295"/>
            <ac:spMk id="12" creationId="{D3520A3B-0D2A-B447-D011-B1D385A3AE60}"/>
          </ac:spMkLst>
        </pc:spChg>
        <pc:spChg chg="mod topLvl">
          <ac:chgData name="Chad Ramos" userId="e91f555f25b1009d" providerId="LiveId" clId="{C253B131-2885-482C-B9CE-F8704B5D0F04}" dt="2024-10-22T00:59:49.410" v="2860" actId="164"/>
          <ac:spMkLst>
            <pc:docMk/>
            <pc:sldMk cId="4040337714" sldId="295"/>
            <ac:spMk id="14" creationId="{1BBE133B-7232-9B2D-83A6-B63BA2A50B75}"/>
          </ac:spMkLst>
        </pc:spChg>
        <pc:spChg chg="del">
          <ac:chgData name="Chad Ramos" userId="e91f555f25b1009d" providerId="LiveId" clId="{C253B131-2885-482C-B9CE-F8704B5D0F04}" dt="2024-10-13T23:53:10.693" v="2816" actId="478"/>
          <ac:spMkLst>
            <pc:docMk/>
            <pc:sldMk cId="4040337714" sldId="295"/>
            <ac:spMk id="16" creationId="{538F3EF2-EF1F-83FD-29E1-4B8766B28361}"/>
          </ac:spMkLst>
        </pc:spChg>
        <pc:grpChg chg="add mod">
          <ac:chgData name="Chad Ramos" userId="e91f555f25b1009d" providerId="LiveId" clId="{C253B131-2885-482C-B9CE-F8704B5D0F04}" dt="2024-10-22T00:59:53.894" v="2861" actId="1076"/>
          <ac:grpSpMkLst>
            <pc:docMk/>
            <pc:sldMk cId="4040337714" sldId="295"/>
            <ac:grpSpMk id="6" creationId="{CD63EAD4-95CA-C112-77AB-FD4687667232}"/>
          </ac:grpSpMkLst>
        </pc:grpChg>
        <pc:grpChg chg="add mod">
          <ac:chgData name="Chad Ramos" userId="e91f555f25b1009d" providerId="LiveId" clId="{C253B131-2885-482C-B9CE-F8704B5D0F04}" dt="2024-10-13T23:53:38.921" v="2847" actId="1076"/>
          <ac:grpSpMkLst>
            <pc:docMk/>
            <pc:sldMk cId="4040337714" sldId="295"/>
            <ac:grpSpMk id="8" creationId="{2F864749-21EE-CA77-C96D-565D3D103D7C}"/>
          </ac:grpSpMkLst>
        </pc:grpChg>
        <pc:grpChg chg="add del mod">
          <ac:chgData name="Chad Ramos" userId="e91f555f25b1009d" providerId="LiveId" clId="{C253B131-2885-482C-B9CE-F8704B5D0F04}" dt="2024-10-13T23:53:03.366" v="2814" actId="165"/>
          <ac:grpSpMkLst>
            <pc:docMk/>
            <pc:sldMk cId="4040337714" sldId="295"/>
            <ac:grpSpMk id="11" creationId="{AE574690-D13F-0AD2-E0BF-ED0BB52B6EF6}"/>
          </ac:grpSpMkLst>
        </pc:grpChg>
        <pc:picChg chg="add mod">
          <ac:chgData name="Chad Ramos" userId="e91f555f25b1009d" providerId="LiveId" clId="{C253B131-2885-482C-B9CE-F8704B5D0F04}" dt="2024-10-22T00:59:49.410" v="2860" actId="164"/>
          <ac:picMkLst>
            <pc:docMk/>
            <pc:sldMk cId="4040337714" sldId="295"/>
            <ac:picMk id="3" creationId="{215A0EE6-A2F8-B0E4-CC81-2BE30E46E190}"/>
          </ac:picMkLst>
        </pc:picChg>
        <pc:picChg chg="del">
          <ac:chgData name="Chad Ramos" userId="e91f555f25b1009d" providerId="LiveId" clId="{C253B131-2885-482C-B9CE-F8704B5D0F04}" dt="2024-10-13T23:52:16.721" v="2783" actId="478"/>
          <ac:picMkLst>
            <pc:docMk/>
            <pc:sldMk cId="4040337714" sldId="295"/>
            <ac:picMk id="6" creationId="{62FB17C3-A817-049B-D4D5-778661AC472F}"/>
          </ac:picMkLst>
        </pc:picChg>
        <pc:picChg chg="mod">
          <ac:chgData name="Chad Ramos" userId="e91f555f25b1009d" providerId="LiveId" clId="{C253B131-2885-482C-B9CE-F8704B5D0F04}" dt="2024-10-22T00:59:44.318" v="2859" actId="1076"/>
          <ac:picMkLst>
            <pc:docMk/>
            <pc:sldMk cId="4040337714" sldId="295"/>
            <ac:picMk id="9" creationId="{57091250-4014-537E-4935-E22E0CEDAB96}"/>
          </ac:picMkLst>
        </pc:picChg>
        <pc:picChg chg="del mod topLvl">
          <ac:chgData name="Chad Ramos" userId="e91f555f25b1009d" providerId="LiveId" clId="{C253B131-2885-482C-B9CE-F8704B5D0F04}" dt="2024-10-13T23:53:05.273" v="2815" actId="478"/>
          <ac:picMkLst>
            <pc:docMk/>
            <pc:sldMk cId="4040337714" sldId="295"/>
            <ac:picMk id="13" creationId="{C20008D8-3988-10FC-5ED3-5499A946AE8C}"/>
          </ac:picMkLst>
        </pc:picChg>
      </pc:sldChg>
      <pc:sldChg chg="addSp delSp modSp add mod">
        <pc:chgData name="Chad Ramos" userId="e91f555f25b1009d" providerId="LiveId" clId="{C253B131-2885-482C-B9CE-F8704B5D0F04}" dt="2024-10-22T03:09:59.524" v="2910" actId="1076"/>
        <pc:sldMkLst>
          <pc:docMk/>
          <pc:sldMk cId="3753923089" sldId="296"/>
        </pc:sldMkLst>
        <pc:spChg chg="mod">
          <ac:chgData name="Chad Ramos" userId="e91f555f25b1009d" providerId="LiveId" clId="{C253B131-2885-482C-B9CE-F8704B5D0F04}" dt="2024-10-22T03:09:59.524" v="2910" actId="1076"/>
          <ac:spMkLst>
            <pc:docMk/>
            <pc:sldMk cId="3753923089" sldId="296"/>
            <ac:spMk id="5" creationId="{8F1A7569-B75A-B413-EB38-70B4A8754C5A}"/>
          </ac:spMkLst>
        </pc:spChg>
        <pc:picChg chg="del">
          <ac:chgData name="Chad Ramos" userId="e91f555f25b1009d" providerId="LiveId" clId="{C253B131-2885-482C-B9CE-F8704B5D0F04}" dt="2024-10-22T03:02:25.917" v="2886" actId="478"/>
          <ac:picMkLst>
            <pc:docMk/>
            <pc:sldMk cId="3753923089" sldId="296"/>
            <ac:picMk id="4" creationId="{9FED7BA5-014E-98CA-2E89-15AF74895B3B}"/>
          </ac:picMkLst>
        </pc:picChg>
        <pc:picChg chg="del">
          <ac:chgData name="Chad Ramos" userId="e91f555f25b1009d" providerId="LiveId" clId="{C253B131-2885-482C-B9CE-F8704B5D0F04}" dt="2024-10-22T03:02:26.451" v="2887" actId="478"/>
          <ac:picMkLst>
            <pc:docMk/>
            <pc:sldMk cId="3753923089" sldId="296"/>
            <ac:picMk id="6" creationId="{972F4BDA-D7D3-ABB9-C04F-13875210C575}"/>
          </ac:picMkLst>
        </pc:picChg>
        <pc:picChg chg="add del mod">
          <ac:chgData name="Chad Ramos" userId="e91f555f25b1009d" providerId="LiveId" clId="{C253B131-2885-482C-B9CE-F8704B5D0F04}" dt="2024-10-22T03:07:31.331" v="2894" actId="478"/>
          <ac:picMkLst>
            <pc:docMk/>
            <pc:sldMk cId="3753923089" sldId="296"/>
            <ac:picMk id="8" creationId="{AC7CE63A-65C6-01F0-8ED2-4377C686FC63}"/>
          </ac:picMkLst>
        </pc:picChg>
        <pc:picChg chg="del">
          <ac:chgData name="Chad Ramos" userId="e91f555f25b1009d" providerId="LiveId" clId="{C253B131-2885-482C-B9CE-F8704B5D0F04}" dt="2024-10-22T03:02:28.651" v="2888" actId="478"/>
          <ac:picMkLst>
            <pc:docMk/>
            <pc:sldMk cId="3753923089" sldId="296"/>
            <ac:picMk id="9" creationId="{966AF40F-C25E-5FAB-40C0-71B774A0F93E}"/>
          </ac:picMkLst>
        </pc:picChg>
        <pc:picChg chg="add mod">
          <ac:chgData name="Chad Ramos" userId="e91f555f25b1009d" providerId="LiveId" clId="{C253B131-2885-482C-B9CE-F8704B5D0F04}" dt="2024-10-22T03:07:40.553" v="2897" actId="1076"/>
          <ac:picMkLst>
            <pc:docMk/>
            <pc:sldMk cId="3753923089" sldId="296"/>
            <ac:picMk id="11" creationId="{D608518C-6E30-4EE1-A4CA-3BE2B4FF70BB}"/>
          </ac:picMkLst>
        </pc:picChg>
      </pc:sldChg>
      <pc:sldChg chg="addSp delSp modSp add mod">
        <pc:chgData name="Chad Ramos" userId="e91f555f25b1009d" providerId="LiveId" clId="{C253B131-2885-482C-B9CE-F8704B5D0F04}" dt="2024-10-22T03:10:12.756" v="2915" actId="1076"/>
        <pc:sldMkLst>
          <pc:docMk/>
          <pc:sldMk cId="2371788339" sldId="297"/>
        </pc:sldMkLst>
        <pc:picChg chg="add mod">
          <ac:chgData name="Chad Ramos" userId="e91f555f25b1009d" providerId="LiveId" clId="{C253B131-2885-482C-B9CE-F8704B5D0F04}" dt="2024-10-22T03:10:12.756" v="2915" actId="1076"/>
          <ac:picMkLst>
            <pc:docMk/>
            <pc:sldMk cId="2371788339" sldId="297"/>
            <ac:picMk id="6" creationId="{19C81D15-773C-F423-86CE-6A9FB6099E20}"/>
          </ac:picMkLst>
        </pc:picChg>
        <pc:picChg chg="del">
          <ac:chgData name="Chad Ramos" userId="e91f555f25b1009d" providerId="LiveId" clId="{C253B131-2885-482C-B9CE-F8704B5D0F04}" dt="2024-10-22T03:10:05.461" v="2912" actId="478"/>
          <ac:picMkLst>
            <pc:docMk/>
            <pc:sldMk cId="2371788339" sldId="297"/>
            <ac:picMk id="11" creationId="{57DB6BCA-DEB0-67B4-5445-666549B1A4B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kylecity-my.sharepoint.com/personal/cramos_cityofkyle_com/Documents/Documents/2024/April/TrafficData/JobTypesAndCoun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kylecity-my.sharepoint.com/personal/cramos_cityofkyle_com/Documents/Documents/2024/April/TrafficData/JobTypesAndCoun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kylecity-my.sharepoint.com/personal/cramos_cityofkyle_com/Documents/Documents/2024/April/TrafficData/JobTypesAndCoun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kylecity-my.sharepoint.com/personal/cramos_cityofkyle_com/Documents/Documents/2024/April/TrafficData/JobTypesAndCoun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kylecity-my.sharepoint.com/personal/cramos_cityofkyle_com/Documents/Documents/2024/April/TrafficData/JobTypesAndCoun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kylecity-my.sharepoint.com/personal/cramos_cityofkyle_com/Documents/Documents/2024/April/TrafficData/JobTypesAndCoun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kylecity-my.sharepoint.com/personal/cramos_cityofkyle_com/Documents/Documents/2024/April/TrafficData/JobTypesAndCoun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kylecity-my.sharepoint.com/personal/cramos_cityofkyle_com/Documents/Documents/2024/April/TrafficData/JobTypesAndCoun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kylecity-my.sharepoint.com/personal/cramos_cityofkyle_com/Documents/Documents/2024/April/TrafficData/JobTypesAndCoun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noFill/>
            </a:ln>
          </c:spPr>
          <c:dPt>
            <c:idx val="0"/>
            <c:bubble3D val="0"/>
            <c:spPr>
              <a:solidFill>
                <a:schemeClr val="bg1">
                  <a:lumMod val="8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CEFA-46C5-A004-40C83C9B025B}"/>
              </c:ext>
            </c:extLst>
          </c:dPt>
          <c:dPt>
            <c:idx val="1"/>
            <c:bubble3D val="0"/>
            <c:spPr>
              <a:solidFill>
                <a:schemeClr val="bg1">
                  <a:lumMod val="7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CEFA-46C5-A004-40C83C9B025B}"/>
              </c:ext>
            </c:extLst>
          </c:dPt>
          <c:dPt>
            <c:idx val="2"/>
            <c:bubble3D val="0"/>
            <c:spPr>
              <a:solidFill>
                <a:schemeClr val="bg1">
                  <a:lumMod val="8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CEFA-46C5-A004-40C83C9B025B}"/>
              </c:ext>
            </c:extLst>
          </c:dPt>
          <c:dPt>
            <c:idx val="3"/>
            <c:bubble3D val="0"/>
            <c:spPr>
              <a:solidFill>
                <a:schemeClr val="bg1">
                  <a:lumMod val="7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CEFA-46C5-A004-40C83C9B025B}"/>
              </c:ext>
            </c:extLst>
          </c:dPt>
          <c:dPt>
            <c:idx val="4"/>
            <c:bubble3D val="0"/>
            <c:spPr>
              <a:solidFill>
                <a:schemeClr val="bg1">
                  <a:lumMod val="8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CEFA-46C5-A004-40C83C9B025B}"/>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CEFA-46C5-A004-40C83C9B025B}"/>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CEFA-46C5-A004-40C83C9B025B}"/>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CEFA-46C5-A004-40C83C9B025B}"/>
              </c:ext>
            </c:extLst>
          </c:dPt>
          <c:dPt>
            <c:idx val="8"/>
            <c:bubble3D val="0"/>
            <c:spPr>
              <a:solidFill>
                <a:schemeClr val="accent3">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1-CEFA-46C5-A004-40C83C9B025B}"/>
              </c:ext>
            </c:extLst>
          </c:dPt>
          <c:dPt>
            <c:idx val="9"/>
            <c:bubble3D val="0"/>
            <c:spPr>
              <a:solidFill>
                <a:schemeClr val="accent4">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3-CEFA-46C5-A004-40C83C9B025B}"/>
              </c:ext>
            </c:extLst>
          </c:dPt>
          <c:dPt>
            <c:idx val="10"/>
            <c:bubble3D val="0"/>
            <c:spPr>
              <a:solidFill>
                <a:schemeClr val="accent5">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5-CEFA-46C5-A004-40C83C9B025B}"/>
              </c:ext>
            </c:extLst>
          </c:dPt>
          <c:dPt>
            <c:idx val="11"/>
            <c:bubble3D val="0"/>
            <c:spPr>
              <a:solidFill>
                <a:schemeClr val="accent6">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7-CEFA-46C5-A004-40C83C9B025B}"/>
              </c:ext>
            </c:extLst>
          </c:dPt>
          <c:dPt>
            <c:idx val="12"/>
            <c:bubble3D val="0"/>
            <c:spPr>
              <a:solidFill>
                <a:schemeClr val="accent1">
                  <a:lumMod val="80000"/>
                  <a:lumOff val="2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9-CEFA-46C5-A004-40C83C9B025B}"/>
              </c:ext>
            </c:extLst>
          </c:dPt>
          <c:dPt>
            <c:idx val="13"/>
            <c:bubble3D val="0"/>
            <c:spPr>
              <a:solidFill>
                <a:schemeClr val="accent2">
                  <a:lumMod val="80000"/>
                  <a:lumOff val="2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B-CEFA-46C5-A004-40C83C9B025B}"/>
              </c:ext>
            </c:extLst>
          </c:dPt>
          <c:dLbls>
            <c:dLbl>
              <c:idx val="0"/>
              <c:layout>
                <c:manualLayout>
                  <c:x val="0"/>
                  <c:y val="1.3306833176711733E-2"/>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EFA-46C5-A004-40C83C9B025B}"/>
                </c:ext>
              </c:extLst>
            </c:dLbl>
            <c:dLbl>
              <c:idx val="1"/>
              <c:layout>
                <c:manualLayout>
                  <c:x val="-1.084835152986908E-2"/>
                  <c:y val="9.9801248825337682E-3"/>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EFA-46C5-A004-40C83C9B025B}"/>
                </c:ext>
              </c:extLst>
            </c:dLbl>
            <c:dLbl>
              <c:idx val="4"/>
              <c:layout>
                <c:manualLayout>
                  <c:x val="-2.0639709652915925E-2"/>
                  <c:y val="0"/>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CEFA-46C5-A004-40C83C9B025B}"/>
                </c:ext>
              </c:extLst>
            </c:dLbl>
            <c:dLbl>
              <c:idx val="6"/>
              <c:layout>
                <c:manualLayout>
                  <c:x val="-1.5135787078805113E-2"/>
                  <c:y val="-1.7089066630465156E-2"/>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CEFA-46C5-A004-40C83C9B025B}"/>
                </c:ext>
              </c:extLst>
            </c:dLbl>
            <c:dLbl>
              <c:idx val="10"/>
              <c:layout>
                <c:manualLayout>
                  <c:x val="2.4107447844153068E-3"/>
                  <c:y val="1.8296895617978572E-2"/>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5-CEFA-46C5-A004-40C83C9B025B}"/>
                </c:ext>
              </c:extLst>
            </c:dLbl>
            <c:dLbl>
              <c:idx val="11"/>
              <c:layout>
                <c:manualLayout>
                  <c:x val="1.2053723922076756E-2"/>
                  <c:y val="9.9801248825337682E-3"/>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7-CEFA-46C5-A004-40C83C9B025B}"/>
                </c:ext>
              </c:extLst>
            </c:dLbl>
            <c:dLbl>
              <c:idx val="12"/>
              <c:layout>
                <c:manualLayout>
                  <c:x val="6.0268619610383337E-3"/>
                  <c:y val="9.9801248825337682E-3"/>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9-CEFA-46C5-A004-40C83C9B025B}"/>
                </c:ext>
              </c:extLst>
            </c:dLbl>
            <c:dLbl>
              <c:idx val="13"/>
              <c:layout>
                <c:manualLayout>
                  <c:x val="3.6161171766230268E-3"/>
                  <c:y val="1.1643479029622766E-2"/>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B-CEFA-46C5-A004-40C83C9B025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1"/>
            <c:showVal val="0"/>
            <c:showCatName val="1"/>
            <c:showSerName val="0"/>
            <c:showPercent val="1"/>
            <c:showBubbleSize val="0"/>
            <c:showLeaderLines val="0"/>
            <c:extLst>
              <c:ext xmlns:c15="http://schemas.microsoft.com/office/drawing/2012/chart" uri="{CE6537A1-D6FC-4f65-9D91-7224C49458BB}"/>
            </c:extLst>
          </c:dLbls>
          <c:cat>
            <c:strRef>
              <c:f>Sheet1!$L$2:$L$15</c:f>
              <c:strCache>
                <c:ptCount val="14"/>
                <c:pt idx="0">
                  <c:v>Federal</c:v>
                </c:pt>
                <c:pt idx="1">
                  <c:v>State</c:v>
                </c:pt>
                <c:pt idx="2">
                  <c:v>County</c:v>
                </c:pt>
                <c:pt idx="3">
                  <c:v>City</c:v>
                </c:pt>
                <c:pt idx="4">
                  <c:v>Higher Education</c:v>
                </c:pt>
                <c:pt idx="5">
                  <c:v>School</c:v>
                </c:pt>
                <c:pt idx="6">
                  <c:v>Medical</c:v>
                </c:pt>
                <c:pt idx="7">
                  <c:v>Warehouse</c:v>
                </c:pt>
                <c:pt idx="8">
                  <c:v>Large Single Employer</c:v>
                </c:pt>
                <c:pt idx="9">
                  <c:v>R/S</c:v>
                </c:pt>
                <c:pt idx="10">
                  <c:v>Tech</c:v>
                </c:pt>
                <c:pt idx="11">
                  <c:v>Mixed Office</c:v>
                </c:pt>
                <c:pt idx="12">
                  <c:v>Mixed</c:v>
                </c:pt>
                <c:pt idx="13">
                  <c:v>?</c:v>
                </c:pt>
              </c:strCache>
            </c:strRef>
          </c:cat>
          <c:val>
            <c:numRef>
              <c:f>Sheet1!$M$2:$M$15</c:f>
              <c:numCache>
                <c:formatCode>General</c:formatCode>
                <c:ptCount val="14"/>
                <c:pt idx="0">
                  <c:v>573</c:v>
                </c:pt>
                <c:pt idx="1">
                  <c:v>680</c:v>
                </c:pt>
                <c:pt idx="2">
                  <c:v>315</c:v>
                </c:pt>
                <c:pt idx="3">
                  <c:v>454</c:v>
                </c:pt>
                <c:pt idx="4">
                  <c:v>1096</c:v>
                </c:pt>
                <c:pt idx="5">
                  <c:v>458</c:v>
                </c:pt>
                <c:pt idx="6">
                  <c:v>634</c:v>
                </c:pt>
                <c:pt idx="7">
                  <c:v>949</c:v>
                </c:pt>
                <c:pt idx="8">
                  <c:v>963</c:v>
                </c:pt>
                <c:pt idx="9">
                  <c:v>909</c:v>
                </c:pt>
                <c:pt idx="10">
                  <c:v>308</c:v>
                </c:pt>
                <c:pt idx="11">
                  <c:v>290</c:v>
                </c:pt>
                <c:pt idx="12">
                  <c:v>251</c:v>
                </c:pt>
                <c:pt idx="13">
                  <c:v>395</c:v>
                </c:pt>
              </c:numCache>
            </c:numRef>
          </c:val>
          <c:extLst>
            <c:ext xmlns:c16="http://schemas.microsoft.com/office/drawing/2014/chart" uri="{C3380CC4-5D6E-409C-BE32-E72D297353CC}">
              <c16:uniqueId val="{0000001C-CEFA-46C5-A004-40C83C9B025B}"/>
            </c:ext>
          </c:extLst>
        </c:ser>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a:t>Outflow</a:t>
            </a:r>
            <a:r>
              <a:rPr lang="en-US" baseline="0"/>
              <a:t> of Primary Jobs by Kyle Residents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200" baseline="0"/>
              <a:t>2021 LEHD </a:t>
            </a:r>
            <a:r>
              <a:rPr lang="en-US" sz="1200" b="1" i="0">
                <a:effectLst/>
              </a:rPr>
              <a:t>Origin-Destination Employment Statistics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200" b="1" i="0" baseline="0">
                <a:effectLst/>
              </a:rPr>
              <a:t>Greater than 30 Kyle Employees per Census Block</a:t>
            </a:r>
            <a:endParaRPr lang="en-US" sz="1200" b="1" i="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9.8198066153433849E-2"/>
          <c:y val="0.27717770258662883"/>
          <c:w val="0.48133172609247765"/>
          <c:h val="0.6642139410393106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a:t>Outflow</a:t>
            </a:r>
            <a:r>
              <a:rPr lang="en-US" baseline="0"/>
              <a:t> of Primary Jobs by Kyle Residents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200" baseline="0"/>
              <a:t>2021 LEHD </a:t>
            </a:r>
            <a:r>
              <a:rPr lang="en-US" sz="1200" b="1" i="0">
                <a:effectLst/>
              </a:rPr>
              <a:t>Origin-Destination Employment Statistics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200" b="1" i="0" baseline="0">
                <a:effectLst/>
              </a:rPr>
              <a:t>Greater than 30 Kyle Employees per Census Block</a:t>
            </a:r>
            <a:endParaRPr lang="en-US" sz="1200" b="1" i="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9.8198066153433849E-2"/>
          <c:y val="0.27717770258662883"/>
          <c:w val="0.48133172609247765"/>
          <c:h val="0.6642139410393106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noFill/>
            </a:ln>
          </c:spPr>
          <c:dPt>
            <c:idx val="0"/>
            <c:bubble3D val="0"/>
            <c:spPr>
              <a:solidFill>
                <a:schemeClr val="bg1">
                  <a:lumMod val="8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CEFA-46C5-A004-40C83C9B025B}"/>
              </c:ext>
            </c:extLst>
          </c:dPt>
          <c:dPt>
            <c:idx val="1"/>
            <c:bubble3D val="0"/>
            <c:spPr>
              <a:solidFill>
                <a:schemeClr val="bg1">
                  <a:lumMod val="7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CEFA-46C5-A004-40C83C9B025B}"/>
              </c:ext>
            </c:extLst>
          </c:dPt>
          <c:dPt>
            <c:idx val="2"/>
            <c:bubble3D val="0"/>
            <c:spPr>
              <a:solidFill>
                <a:schemeClr val="bg1">
                  <a:lumMod val="8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CEFA-46C5-A004-40C83C9B025B}"/>
              </c:ext>
            </c:extLst>
          </c:dPt>
          <c:dPt>
            <c:idx val="3"/>
            <c:bubble3D val="0"/>
            <c:spPr>
              <a:solidFill>
                <a:schemeClr val="bg1">
                  <a:lumMod val="7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CEFA-46C5-A004-40C83C9B025B}"/>
              </c:ext>
            </c:extLst>
          </c:dPt>
          <c:dPt>
            <c:idx val="4"/>
            <c:bubble3D val="0"/>
            <c:spPr>
              <a:solidFill>
                <a:schemeClr val="bg1">
                  <a:lumMod val="85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CEFA-46C5-A004-40C83C9B025B}"/>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CEFA-46C5-A004-40C83C9B025B}"/>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CEFA-46C5-A004-40C83C9B025B}"/>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CEFA-46C5-A004-40C83C9B025B}"/>
              </c:ext>
            </c:extLst>
          </c:dPt>
          <c:dPt>
            <c:idx val="8"/>
            <c:bubble3D val="0"/>
            <c:spPr>
              <a:solidFill>
                <a:schemeClr val="accent3">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1-CEFA-46C5-A004-40C83C9B025B}"/>
              </c:ext>
            </c:extLst>
          </c:dPt>
          <c:dPt>
            <c:idx val="9"/>
            <c:bubble3D val="0"/>
            <c:spPr>
              <a:solidFill>
                <a:schemeClr val="accent4">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3-CEFA-46C5-A004-40C83C9B025B}"/>
              </c:ext>
            </c:extLst>
          </c:dPt>
          <c:dPt>
            <c:idx val="10"/>
            <c:bubble3D val="0"/>
            <c:spPr>
              <a:solidFill>
                <a:schemeClr val="accent5">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5-CEFA-46C5-A004-40C83C9B025B}"/>
              </c:ext>
            </c:extLst>
          </c:dPt>
          <c:dPt>
            <c:idx val="11"/>
            <c:bubble3D val="0"/>
            <c:spPr>
              <a:solidFill>
                <a:schemeClr val="accent6">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7-CEFA-46C5-A004-40C83C9B025B}"/>
              </c:ext>
            </c:extLst>
          </c:dPt>
          <c:dPt>
            <c:idx val="12"/>
            <c:bubble3D val="0"/>
            <c:spPr>
              <a:solidFill>
                <a:schemeClr val="accent1">
                  <a:lumMod val="80000"/>
                  <a:lumOff val="2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9-CEFA-46C5-A004-40C83C9B025B}"/>
              </c:ext>
            </c:extLst>
          </c:dPt>
          <c:dPt>
            <c:idx val="13"/>
            <c:bubble3D val="0"/>
            <c:spPr>
              <a:solidFill>
                <a:schemeClr val="accent2">
                  <a:lumMod val="80000"/>
                  <a:lumOff val="2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B-CEFA-46C5-A004-40C83C9B025B}"/>
              </c:ext>
            </c:extLst>
          </c:dPt>
          <c:dLbls>
            <c:dLbl>
              <c:idx val="0"/>
              <c:layout>
                <c:manualLayout>
                  <c:x val="0"/>
                  <c:y val="1.3306833176711733E-2"/>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EFA-46C5-A004-40C83C9B025B}"/>
                </c:ext>
              </c:extLst>
            </c:dLbl>
            <c:dLbl>
              <c:idx val="1"/>
              <c:layout>
                <c:manualLayout>
                  <c:x val="-1.084835152986908E-2"/>
                  <c:y val="9.9801248825337682E-3"/>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EFA-46C5-A004-40C83C9B025B}"/>
                </c:ext>
              </c:extLst>
            </c:dLbl>
            <c:dLbl>
              <c:idx val="4"/>
              <c:layout>
                <c:manualLayout>
                  <c:x val="-2.0639709652915925E-2"/>
                  <c:y val="0"/>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CEFA-46C5-A004-40C83C9B025B}"/>
                </c:ext>
              </c:extLst>
            </c:dLbl>
            <c:dLbl>
              <c:idx val="6"/>
              <c:layout>
                <c:manualLayout>
                  <c:x val="-1.5135787078805113E-2"/>
                  <c:y val="-1.7089066630465156E-2"/>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CEFA-46C5-A004-40C83C9B025B}"/>
                </c:ext>
              </c:extLst>
            </c:dLbl>
            <c:dLbl>
              <c:idx val="10"/>
              <c:layout>
                <c:manualLayout>
                  <c:x val="2.4107447844153068E-3"/>
                  <c:y val="1.8296895617978572E-2"/>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5-CEFA-46C5-A004-40C83C9B025B}"/>
                </c:ext>
              </c:extLst>
            </c:dLbl>
            <c:dLbl>
              <c:idx val="11"/>
              <c:layout>
                <c:manualLayout>
                  <c:x val="1.2053723922076756E-2"/>
                  <c:y val="9.9801248825337682E-3"/>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7-CEFA-46C5-A004-40C83C9B025B}"/>
                </c:ext>
              </c:extLst>
            </c:dLbl>
            <c:dLbl>
              <c:idx val="12"/>
              <c:layout>
                <c:manualLayout>
                  <c:x val="6.0268619610383337E-3"/>
                  <c:y val="9.9801248825337682E-3"/>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9-CEFA-46C5-A004-40C83C9B025B}"/>
                </c:ext>
              </c:extLst>
            </c:dLbl>
            <c:dLbl>
              <c:idx val="13"/>
              <c:layout>
                <c:manualLayout>
                  <c:x val="3.6161171766230268E-3"/>
                  <c:y val="1.1643479029622766E-2"/>
                </c:manualLayout>
              </c:layout>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B-CEFA-46C5-A004-40C83C9B025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1"/>
            <c:showVal val="0"/>
            <c:showCatName val="1"/>
            <c:showSerName val="0"/>
            <c:showPercent val="1"/>
            <c:showBubbleSize val="0"/>
            <c:showLeaderLines val="0"/>
            <c:extLst>
              <c:ext xmlns:c15="http://schemas.microsoft.com/office/drawing/2012/chart" uri="{CE6537A1-D6FC-4f65-9D91-7224C49458BB}"/>
            </c:extLst>
          </c:dLbls>
          <c:cat>
            <c:strRef>
              <c:f>Sheet1!$L$2:$L$15</c:f>
              <c:strCache>
                <c:ptCount val="14"/>
                <c:pt idx="0">
                  <c:v>Federal</c:v>
                </c:pt>
                <c:pt idx="1">
                  <c:v>State</c:v>
                </c:pt>
                <c:pt idx="2">
                  <c:v>County</c:v>
                </c:pt>
                <c:pt idx="3">
                  <c:v>City</c:v>
                </c:pt>
                <c:pt idx="4">
                  <c:v>Higher Education</c:v>
                </c:pt>
                <c:pt idx="5">
                  <c:v>School</c:v>
                </c:pt>
                <c:pt idx="6">
                  <c:v>Medical</c:v>
                </c:pt>
                <c:pt idx="7">
                  <c:v>Warehouse</c:v>
                </c:pt>
                <c:pt idx="8">
                  <c:v>Large Single Employer</c:v>
                </c:pt>
                <c:pt idx="9">
                  <c:v>R/S</c:v>
                </c:pt>
                <c:pt idx="10">
                  <c:v>Tech</c:v>
                </c:pt>
                <c:pt idx="11">
                  <c:v>Mixed Office</c:v>
                </c:pt>
                <c:pt idx="12">
                  <c:v>Mixed</c:v>
                </c:pt>
                <c:pt idx="13">
                  <c:v>?</c:v>
                </c:pt>
              </c:strCache>
            </c:strRef>
          </c:cat>
          <c:val>
            <c:numRef>
              <c:f>Sheet1!$M$2:$M$15</c:f>
              <c:numCache>
                <c:formatCode>General</c:formatCode>
                <c:ptCount val="14"/>
                <c:pt idx="0">
                  <c:v>573</c:v>
                </c:pt>
                <c:pt idx="1">
                  <c:v>680</c:v>
                </c:pt>
                <c:pt idx="2">
                  <c:v>315</c:v>
                </c:pt>
                <c:pt idx="3">
                  <c:v>454</c:v>
                </c:pt>
                <c:pt idx="4">
                  <c:v>1096</c:v>
                </c:pt>
                <c:pt idx="5">
                  <c:v>458</c:v>
                </c:pt>
                <c:pt idx="6">
                  <c:v>634</c:v>
                </c:pt>
                <c:pt idx="7">
                  <c:v>949</c:v>
                </c:pt>
                <c:pt idx="8">
                  <c:v>963</c:v>
                </c:pt>
                <c:pt idx="9">
                  <c:v>909</c:v>
                </c:pt>
                <c:pt idx="10">
                  <c:v>308</c:v>
                </c:pt>
                <c:pt idx="11">
                  <c:v>290</c:v>
                </c:pt>
                <c:pt idx="12">
                  <c:v>251</c:v>
                </c:pt>
                <c:pt idx="13">
                  <c:v>395</c:v>
                </c:pt>
              </c:numCache>
            </c:numRef>
          </c:val>
          <c:extLst>
            <c:ext xmlns:c16="http://schemas.microsoft.com/office/drawing/2014/chart" uri="{C3380CC4-5D6E-409C-BE32-E72D297353CC}">
              <c16:uniqueId val="{0000001C-CEFA-46C5-A004-40C83C9B025B}"/>
            </c:ext>
          </c:extLst>
        </c:ser>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a:t>Outflow</a:t>
            </a:r>
            <a:r>
              <a:rPr lang="en-US" baseline="0"/>
              <a:t> of Primary Jobs by Kyle Residents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200" baseline="0"/>
              <a:t>2021 LEHD </a:t>
            </a:r>
            <a:r>
              <a:rPr lang="en-US" sz="1200" b="1" i="0">
                <a:effectLst/>
              </a:rPr>
              <a:t>Origin-Destination Employment Statistics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200" b="1" i="0" baseline="0">
                <a:effectLst/>
              </a:rPr>
              <a:t>Greater than 30 Kyle Employees per Census Block</a:t>
            </a:r>
            <a:endParaRPr lang="en-US" sz="1200" b="1" i="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9.8198066153433849E-2"/>
          <c:y val="0.27717770258662883"/>
          <c:w val="0.48133172609247765"/>
          <c:h val="0.6642139410393106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a:t>Outflow</a:t>
            </a:r>
            <a:r>
              <a:rPr lang="en-US" baseline="0"/>
              <a:t> of Primary Jobs by Kyle Residents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200" baseline="0"/>
              <a:t>2021 LEHD </a:t>
            </a:r>
            <a:r>
              <a:rPr lang="en-US" sz="1200" b="1" i="0">
                <a:effectLst/>
              </a:rPr>
              <a:t>Origin-Destination Employment Statistics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200" b="1" i="0" baseline="0">
                <a:effectLst/>
              </a:rPr>
              <a:t>Greater than 30 Kyle Employees per Census Block</a:t>
            </a:r>
            <a:endParaRPr lang="en-US" sz="1200" b="1" i="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9.8198066153433849E-2"/>
          <c:y val="0.27717770258662883"/>
          <c:w val="0.48133172609247765"/>
          <c:h val="0.6642139410393106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a:t>Outflow</a:t>
            </a:r>
            <a:r>
              <a:rPr lang="en-US" baseline="0"/>
              <a:t> of Primary Jobs by Kyle Residents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200" baseline="0"/>
              <a:t>2021 LEHD </a:t>
            </a:r>
            <a:r>
              <a:rPr lang="en-US" sz="1200" b="1" i="0">
                <a:effectLst/>
              </a:rPr>
              <a:t>Origin-Destination Employment Statistics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r>
              <a:rPr lang="en-US" sz="1200" b="1" i="0" baseline="0">
                <a:effectLst/>
              </a:rPr>
              <a:t>Greater than 30 Kyle Employees per Census Block</a:t>
            </a:r>
            <a:endParaRPr lang="en-US" sz="1200" b="1" i="0">
              <a:effectLst/>
            </a:endParaRP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9.8198066153433849E-2"/>
          <c:y val="0.27717770258662883"/>
          <c:w val="0.48133172609247765"/>
          <c:h val="0.66421394103931064"/>
        </c:manualLayout>
      </c:layout>
      <c:pieChart>
        <c:varyColors val="1"/>
        <c:dLbls>
          <c:dLblPos val="inEnd"/>
          <c:showLegendKey val="0"/>
          <c:showVal val="0"/>
          <c:showCatName val="0"/>
          <c:showSerName val="0"/>
          <c:showPercent val="1"/>
          <c:showBubbleSize val="0"/>
          <c:showLeaderLines val="0"/>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D780C-D7F1-E14B-A710-F6D50AD4AA20}"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8D1DE-9115-324F-9D11-9961CE9FE99B}" type="slidenum">
              <a:rPr lang="en-US" smtClean="0"/>
              <a:t>‹#›</a:t>
            </a:fld>
            <a:endParaRPr lang="en-US"/>
          </a:p>
        </p:txBody>
      </p:sp>
    </p:spTree>
    <p:extLst>
      <p:ext uri="{BB962C8B-B14F-4D97-AF65-F5344CB8AC3E}">
        <p14:creationId xmlns:p14="http://schemas.microsoft.com/office/powerpoint/2010/main" val="2818179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thanks for coming today.  Before we get started, we need to do a little housekeeping.  First, I’m no longer an employee of the city of </a:t>
            </a:r>
            <a:r>
              <a:rPr lang="en-US" dirty="0" err="1"/>
              <a:t>kyle</a:t>
            </a:r>
            <a:r>
              <a:rPr lang="en-US" dirty="0"/>
              <a:t>, as of about a month ago I now work as a GIS analyst for the Texas division of emergency management.   But, I still know and have a good relationship with everyone at Kyle, and they were kind enough to let me continue with this presentation. </a:t>
            </a:r>
          </a:p>
          <a:p>
            <a:endParaRPr lang="en-US" dirty="0"/>
          </a:p>
          <a:p>
            <a:r>
              <a:rPr lang="en-US" dirty="0"/>
              <a:t>1 min</a:t>
            </a:r>
          </a:p>
        </p:txBody>
      </p:sp>
      <p:sp>
        <p:nvSpPr>
          <p:cNvPr id="4" name="Slide Number Placeholder 3"/>
          <p:cNvSpPr>
            <a:spLocks noGrp="1"/>
          </p:cNvSpPr>
          <p:nvPr>
            <p:ph type="sldNum" sz="quarter" idx="5"/>
          </p:nvPr>
        </p:nvSpPr>
        <p:spPr/>
        <p:txBody>
          <a:bodyPr/>
          <a:lstStyle/>
          <a:p>
            <a:fld id="{D3D8D1DE-9115-324F-9D11-9961CE9FE99B}" type="slidenum">
              <a:rPr lang="en-US" smtClean="0"/>
              <a:t>1</a:t>
            </a:fld>
            <a:endParaRPr lang="en-US"/>
          </a:p>
        </p:txBody>
      </p:sp>
    </p:spTree>
    <p:extLst>
      <p:ext uri="{BB962C8B-B14F-4D97-AF65-F5344CB8AC3E}">
        <p14:creationId xmlns:p14="http://schemas.microsoft.com/office/powerpoint/2010/main" val="214553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LODES?   Lodes is a dataset of longitudinal origin-destination employment statistics.  That’s a bit of a mouthful and here in just a second I’ll show you what that actually means, but first I want to point out a few things about the </a:t>
            </a:r>
            <a:r>
              <a:rPr lang="en-US" dirty="0" err="1"/>
              <a:t>datset</a:t>
            </a:r>
            <a:r>
              <a:rPr lang="en-US" dirty="0"/>
              <a:t> itself.  </a:t>
            </a:r>
          </a:p>
          <a:p>
            <a:endParaRPr lang="en-US" dirty="0"/>
          </a:p>
          <a:p>
            <a:r>
              <a:rPr lang="en-US" dirty="0"/>
              <a:t>First, this is not survey data.  You can read what it says, “”…. This is the census bureau using back channels to provide real, exact, data. And that’s what makes this so interesting and powerful.  </a:t>
            </a:r>
          </a:p>
          <a:p>
            <a:endParaRPr lang="en-US" dirty="0"/>
          </a:p>
          <a:p>
            <a:r>
              <a:rPr lang="en-US" dirty="0"/>
              <a:t>Second, like the census itself, it takes a few years to build the datasets and publish them.  As of now the data ranges from 1999 to 2021, and this 2021 dataset was released November 2023. So maybe next month we’ll get the 2022 datasets. </a:t>
            </a:r>
          </a:p>
          <a:p>
            <a:endParaRPr lang="en-US" dirty="0"/>
          </a:p>
          <a:p>
            <a:r>
              <a:rPr lang="en-US" dirty="0"/>
              <a:t>And third,  because this is from 2021, some of the trends I’ll talk about may reflect pandemic employment patterns, i.e. lots of remote work. </a:t>
            </a:r>
          </a:p>
          <a:p>
            <a:endParaRPr lang="en-US" dirty="0"/>
          </a:p>
          <a:p>
            <a:r>
              <a:rPr lang="en-US" dirty="0"/>
              <a:t>2 min</a:t>
            </a:r>
          </a:p>
          <a:p>
            <a:r>
              <a:rPr lang="en-US" dirty="0"/>
              <a:t>11 total. </a:t>
            </a:r>
          </a:p>
          <a:p>
            <a:endParaRPr lang="en-US" dirty="0"/>
          </a:p>
        </p:txBody>
      </p:sp>
      <p:sp>
        <p:nvSpPr>
          <p:cNvPr id="4" name="Slide Number Placeholder 3"/>
          <p:cNvSpPr>
            <a:spLocks noGrp="1"/>
          </p:cNvSpPr>
          <p:nvPr>
            <p:ph type="sldNum" sz="quarter" idx="5"/>
          </p:nvPr>
        </p:nvSpPr>
        <p:spPr/>
        <p:txBody>
          <a:bodyPr/>
          <a:lstStyle/>
          <a:p>
            <a:fld id="{D3D8D1DE-9115-324F-9D11-9961CE9FE99B}" type="slidenum">
              <a:rPr lang="en-US" smtClean="0"/>
              <a:t>10</a:t>
            </a:fld>
            <a:endParaRPr lang="en-US"/>
          </a:p>
        </p:txBody>
      </p:sp>
    </p:spTree>
    <p:extLst>
      <p:ext uri="{BB962C8B-B14F-4D97-AF65-F5344CB8AC3E}">
        <p14:creationId xmlns:p14="http://schemas.microsoft.com/office/powerpoint/2010/main" val="2818072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onto the data itself.  In the second part of this presentation I’ll show you where and how to download it, but for now I just want to describe it.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1F1F"/>
                </a:solidFill>
                <a:effectLst/>
                <a:highlight>
                  <a:srgbClr val="FFFFFF"/>
                </a:highlight>
                <a:latin typeface="Google Sans"/>
              </a:rPr>
              <a:t>The data exists as an origin-destination matrix representing every combination of home area and work area for employed people, by state. It is aggregated at the census block level, the smallest level of detail published by the census bureau, which again, makes this incredibly useful. </a:t>
            </a:r>
          </a:p>
          <a:p>
            <a:endParaRPr lang="en-US" dirty="0"/>
          </a:p>
          <a:p>
            <a:r>
              <a:rPr lang="en-US" b="0" i="0" dirty="0">
                <a:solidFill>
                  <a:srgbClr val="1F1F1F"/>
                </a:solidFill>
                <a:effectLst/>
                <a:highlight>
                  <a:srgbClr val="FFFFFF"/>
                </a:highlight>
                <a:latin typeface="Google Sans"/>
              </a:rPr>
              <a:t>It works like this, for every row in the table you see the </a:t>
            </a:r>
            <a:r>
              <a:rPr lang="en-US" b="0" i="0" dirty="0" err="1">
                <a:solidFill>
                  <a:srgbClr val="1F1F1F"/>
                </a:solidFill>
                <a:effectLst/>
                <a:highlight>
                  <a:srgbClr val="FFFFFF"/>
                </a:highlight>
                <a:latin typeface="Google Sans"/>
              </a:rPr>
              <a:t>h_geocode</a:t>
            </a:r>
            <a:r>
              <a:rPr lang="en-US" b="0" i="0" dirty="0">
                <a:solidFill>
                  <a:srgbClr val="1F1F1F"/>
                </a:solidFill>
                <a:effectLst/>
                <a:highlight>
                  <a:srgbClr val="FFFFFF"/>
                </a:highlight>
                <a:latin typeface="Google Sans"/>
              </a:rPr>
              <a:t> field? Those numbers represent codes for census blocks and the </a:t>
            </a:r>
            <a:r>
              <a:rPr lang="en-US" b="0" i="0" dirty="0" err="1">
                <a:solidFill>
                  <a:srgbClr val="1F1F1F"/>
                </a:solidFill>
                <a:effectLst/>
                <a:highlight>
                  <a:srgbClr val="FFFFFF"/>
                </a:highlight>
                <a:latin typeface="Google Sans"/>
              </a:rPr>
              <a:t>h_geocode</a:t>
            </a:r>
            <a:r>
              <a:rPr lang="en-US" b="0" i="0" dirty="0">
                <a:solidFill>
                  <a:srgbClr val="1F1F1F"/>
                </a:solidFill>
                <a:effectLst/>
                <a:highlight>
                  <a:srgbClr val="FFFFFF"/>
                </a:highlight>
                <a:latin typeface="Google Sans"/>
              </a:rPr>
              <a:t> represents the home census block. The last number S000 represents the number of people that share this relationship.  So if 10 people who lived in one census block, and all worked in the same second census block, S000 would be 10</a:t>
            </a:r>
          </a:p>
          <a:p>
            <a:endParaRPr lang="en-US" b="0" i="0" dirty="0">
              <a:solidFill>
                <a:srgbClr val="1F1F1F"/>
              </a:solidFill>
              <a:effectLst/>
              <a:highlight>
                <a:srgbClr val="FFFFFF"/>
              </a:highlight>
              <a:latin typeface="Google Sans"/>
            </a:endParaRPr>
          </a:p>
          <a:p>
            <a:r>
              <a:rPr lang="en-US" b="0" i="0" dirty="0">
                <a:solidFill>
                  <a:srgbClr val="1F1F1F"/>
                </a:solidFill>
                <a:effectLst/>
                <a:highlight>
                  <a:srgbClr val="FFFFFF"/>
                </a:highlight>
                <a:latin typeface="Google Sans"/>
              </a:rPr>
              <a:t>This matrix is the basis for all of the calculations.  And its really as simple as these 3 things, I know where people live, I know where they work, and I know how many have that spatial relationship.  </a:t>
            </a:r>
          </a:p>
          <a:p>
            <a:endParaRPr lang="en-US" b="0" i="0" dirty="0">
              <a:solidFill>
                <a:srgbClr val="1F1F1F"/>
              </a:solidFill>
              <a:effectLst/>
              <a:highlight>
                <a:srgbClr val="FFFFFF"/>
              </a:highlight>
              <a:latin typeface="Google Sans"/>
            </a:endParaRPr>
          </a:p>
          <a:p>
            <a:r>
              <a:rPr lang="en-US" dirty="0"/>
              <a:t>You download the dataset by state, and when you open it, it has more than 10 million rows, which makes it a little difficult to work with. </a:t>
            </a:r>
          </a:p>
          <a:p>
            <a:r>
              <a:rPr lang="en-US" dirty="0"/>
              <a:t> First though, for a small prize, does anyone know the maximum number of rows excel can open in a spreadsheet? </a:t>
            </a:r>
            <a:r>
              <a:rPr lang="en-US" b="0" i="0" dirty="0">
                <a:solidFill>
                  <a:srgbClr val="1F1F1F"/>
                </a:solidFill>
                <a:effectLst/>
                <a:highlight>
                  <a:srgbClr val="FFFFFF"/>
                </a:highlight>
                <a:latin typeface="Google Sans"/>
              </a:rPr>
              <a:t>1,048,576 rows according to google, which is 2^20, a 21 bit number of 1 followed by 20 zeros 100000000000000000000. Why 21 bits? No idea</a:t>
            </a:r>
          </a:p>
          <a:p>
            <a:endParaRPr lang="en-US" b="0" i="0" dirty="0">
              <a:solidFill>
                <a:srgbClr val="1F1F1F"/>
              </a:solidFill>
              <a:effectLst/>
              <a:highlight>
                <a:srgbClr val="FFFFFF"/>
              </a:highlight>
              <a:latin typeface="Google Sans"/>
            </a:endParaRPr>
          </a:p>
          <a:p>
            <a:r>
              <a:rPr lang="en-US" b="0" i="0" dirty="0">
                <a:solidFill>
                  <a:srgbClr val="1F1F1F"/>
                </a:solidFill>
                <a:effectLst/>
                <a:highlight>
                  <a:srgbClr val="FFFFFF"/>
                </a:highlight>
                <a:latin typeface="Google Sans"/>
              </a:rPr>
              <a:t>4 mins</a:t>
            </a:r>
          </a:p>
          <a:p>
            <a:r>
              <a:rPr lang="en-US" b="0" i="0" dirty="0">
                <a:solidFill>
                  <a:srgbClr val="1F1F1F"/>
                </a:solidFill>
                <a:effectLst/>
                <a:highlight>
                  <a:srgbClr val="FFFFFF"/>
                </a:highlight>
                <a:latin typeface="Google Sans"/>
              </a:rPr>
              <a:t>15 total</a:t>
            </a:r>
          </a:p>
        </p:txBody>
      </p:sp>
      <p:sp>
        <p:nvSpPr>
          <p:cNvPr id="4" name="Slide Number Placeholder 3"/>
          <p:cNvSpPr>
            <a:spLocks noGrp="1"/>
          </p:cNvSpPr>
          <p:nvPr>
            <p:ph type="sldNum" sz="quarter" idx="5"/>
          </p:nvPr>
        </p:nvSpPr>
        <p:spPr/>
        <p:txBody>
          <a:bodyPr/>
          <a:lstStyle/>
          <a:p>
            <a:fld id="{D3D8D1DE-9115-324F-9D11-9961CE9FE99B}" type="slidenum">
              <a:rPr lang="en-US" smtClean="0"/>
              <a:t>11</a:t>
            </a:fld>
            <a:endParaRPr lang="en-US"/>
          </a:p>
        </p:txBody>
      </p:sp>
    </p:spTree>
    <p:extLst>
      <p:ext uri="{BB962C8B-B14F-4D97-AF65-F5344CB8AC3E}">
        <p14:creationId xmlns:p14="http://schemas.microsoft.com/office/powerpoint/2010/main" val="58707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represent that on a map? I decided to do it the same as the census bureau.  I used a sum and group by to count how many Kyle residents worked in each non-Kyle census block. From there I displayed the blocks using graduated symbols categorized by natural breaks.  That’s what you see here in orange, then number of people who live in the city of </a:t>
            </a:r>
            <a:r>
              <a:rPr lang="en-US" dirty="0" err="1"/>
              <a:t>kyle</a:t>
            </a:r>
            <a:r>
              <a:rPr lang="en-US" dirty="0"/>
              <a:t> and work in each of these census blocks. </a:t>
            </a:r>
          </a:p>
          <a:p>
            <a:endParaRPr lang="en-US" dirty="0"/>
          </a:p>
          <a:p>
            <a:r>
              <a:rPr lang="en-US" dirty="0"/>
              <a:t>And because I have the dataset for the whole state, I did a second sum and group by to count the total number of jobs in each census block, which is what you see in blue, the total jobs in each census block.   This was just a very small preliminary analysis that I thought might help me see if Kyle residents were overrepresented in any particular census block, though I didn’t expect anything to come of it. </a:t>
            </a:r>
          </a:p>
          <a:p>
            <a:endParaRPr lang="en-US" dirty="0"/>
          </a:p>
          <a:p>
            <a:r>
              <a:rPr lang="en-US" dirty="0"/>
              <a:t>But you can start to see how valuable this information is.  I have, on a map, data representing </a:t>
            </a:r>
            <a:r>
              <a:rPr lang="en-US" dirty="0" err="1"/>
              <a:t>kyle</a:t>
            </a:r>
            <a:r>
              <a:rPr lang="en-US" dirty="0"/>
              <a:t> employed residents vs total jobs.  I could do a statistical analysis to look for significant trends.  Again, this is spatial data, this opens up the whole world of spatial analysis.  I could pull some other meaningful dataset, say city of </a:t>
            </a:r>
            <a:r>
              <a:rPr lang="en-US" dirty="0" err="1"/>
              <a:t>austin</a:t>
            </a:r>
            <a:r>
              <a:rPr lang="en-US" dirty="0"/>
              <a:t> zoning and perform an overlay analysis and see whether there are any zoning types that are particularly dense with jobs in total or </a:t>
            </a:r>
            <a:r>
              <a:rPr lang="en-US" dirty="0" err="1"/>
              <a:t>kyle</a:t>
            </a:r>
            <a:r>
              <a:rPr lang="en-US" dirty="0"/>
              <a:t> resident jobs. I could grab a street network dataset and do a number of different network analyses.  I could look at the city of </a:t>
            </a:r>
            <a:r>
              <a:rPr lang="en-US" dirty="0" err="1"/>
              <a:t>kyle</a:t>
            </a:r>
            <a:r>
              <a:rPr lang="en-US" dirty="0"/>
              <a:t> and make informed guesses about where residents are driving every morning and get a sense of where we need to focus our road investments.  All without paying for a single traffic study. </a:t>
            </a:r>
          </a:p>
          <a:p>
            <a:endParaRPr lang="en-US" dirty="0"/>
          </a:p>
          <a:p>
            <a:r>
              <a:rPr lang="en-US" dirty="0"/>
              <a:t>Or, I could put this all in a web map and let the people making the decisions, those in economic development or higher, make their own </a:t>
            </a:r>
            <a:r>
              <a:rPr lang="en-US" dirty="0" err="1"/>
              <a:t>judments</a:t>
            </a:r>
            <a:r>
              <a:rPr lang="en-US" dirty="0"/>
              <a:t>. </a:t>
            </a:r>
          </a:p>
          <a:p>
            <a:endParaRPr lang="en-US" dirty="0"/>
          </a:p>
          <a:p>
            <a:r>
              <a:rPr lang="en-US" dirty="0"/>
              <a:t>4 minutes</a:t>
            </a:r>
          </a:p>
          <a:p>
            <a:r>
              <a:rPr lang="en-US" dirty="0"/>
              <a:t>19 total</a:t>
            </a:r>
          </a:p>
          <a:p>
            <a:endParaRPr lang="en-US" dirty="0"/>
          </a:p>
        </p:txBody>
      </p:sp>
      <p:sp>
        <p:nvSpPr>
          <p:cNvPr id="4" name="Slide Number Placeholder 3"/>
          <p:cNvSpPr>
            <a:spLocks noGrp="1"/>
          </p:cNvSpPr>
          <p:nvPr>
            <p:ph type="sldNum" sz="quarter" idx="5"/>
          </p:nvPr>
        </p:nvSpPr>
        <p:spPr/>
        <p:txBody>
          <a:bodyPr/>
          <a:lstStyle/>
          <a:p>
            <a:fld id="{D3D8D1DE-9115-324F-9D11-9961CE9FE99B}" type="slidenum">
              <a:rPr lang="en-US" smtClean="0"/>
              <a:t>12</a:t>
            </a:fld>
            <a:endParaRPr lang="en-US"/>
          </a:p>
        </p:txBody>
      </p:sp>
    </p:spTree>
    <p:extLst>
      <p:ext uri="{BB962C8B-B14F-4D97-AF65-F5344CB8AC3E}">
        <p14:creationId xmlns:p14="http://schemas.microsoft.com/office/powerpoint/2010/main" val="1326829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what I did. And, if I happened to have 2 free days and a lot of coffee, I could go look at each of these census blocks with a lot of </a:t>
            </a:r>
            <a:r>
              <a:rPr lang="en-US" dirty="0" err="1"/>
              <a:t>kyle</a:t>
            </a:r>
            <a:r>
              <a:rPr lang="en-US" dirty="0"/>
              <a:t> residents working there and make a list of the biggest employers.  That’s part of the beauty of this data being aggregated at the census block level.  For most of these, the block level is a small enough space that I can easily see who the major employer is. </a:t>
            </a:r>
          </a:p>
          <a:p>
            <a:endParaRPr lang="en-US" dirty="0"/>
          </a:p>
          <a:p>
            <a:r>
              <a:rPr lang="en-US" dirty="0"/>
              <a:t>(pan and zoom around map to show major employers of </a:t>
            </a:r>
            <a:r>
              <a:rPr lang="en-US" dirty="0" err="1"/>
              <a:t>kyle</a:t>
            </a:r>
            <a:r>
              <a:rPr lang="en-US" dirty="0"/>
              <a:t> residents. Talk about things I see:</a:t>
            </a:r>
          </a:p>
          <a:p>
            <a:endParaRPr lang="en-US" dirty="0"/>
          </a:p>
          <a:p>
            <a:r>
              <a:rPr lang="en-US" dirty="0"/>
              <a:t>Federal office building, breck downtown, UT with only 1 census block populated, Texas state with the same thing also note that 10% of the university employees live in Kyle? Handy for ED to know. Look at midtown medical and show how even though not all of them are heavily populated, as an “industry” they make up a lot of the cities employes. </a:t>
            </a:r>
          </a:p>
        </p:txBody>
      </p:sp>
      <p:sp>
        <p:nvSpPr>
          <p:cNvPr id="4" name="Slide Number Placeholder 3"/>
          <p:cNvSpPr>
            <a:spLocks noGrp="1"/>
          </p:cNvSpPr>
          <p:nvPr>
            <p:ph type="sldNum" sz="quarter" idx="5"/>
          </p:nvPr>
        </p:nvSpPr>
        <p:spPr/>
        <p:txBody>
          <a:bodyPr/>
          <a:lstStyle/>
          <a:p>
            <a:fld id="{D3D8D1DE-9115-324F-9D11-9961CE9FE99B}" type="slidenum">
              <a:rPr lang="en-US" smtClean="0"/>
              <a:t>13</a:t>
            </a:fld>
            <a:endParaRPr lang="en-US"/>
          </a:p>
        </p:txBody>
      </p:sp>
    </p:spTree>
    <p:extLst>
      <p:ext uri="{BB962C8B-B14F-4D97-AF65-F5344CB8AC3E}">
        <p14:creationId xmlns:p14="http://schemas.microsoft.com/office/powerpoint/2010/main" val="1367199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r>
              <a:rPr lang="en-US" dirty="0"/>
              <a:t>25 total</a:t>
            </a:r>
          </a:p>
          <a:p>
            <a:endParaRPr lang="en-US" dirty="0"/>
          </a:p>
        </p:txBody>
      </p:sp>
      <p:sp>
        <p:nvSpPr>
          <p:cNvPr id="4" name="Slide Number Placeholder 3"/>
          <p:cNvSpPr>
            <a:spLocks noGrp="1"/>
          </p:cNvSpPr>
          <p:nvPr>
            <p:ph type="sldNum" sz="quarter" idx="5"/>
          </p:nvPr>
        </p:nvSpPr>
        <p:spPr/>
        <p:txBody>
          <a:bodyPr/>
          <a:lstStyle/>
          <a:p>
            <a:fld id="{D3D8D1DE-9115-324F-9D11-9961CE9FE99B}" type="slidenum">
              <a:rPr lang="en-US" smtClean="0"/>
              <a:t>14</a:t>
            </a:fld>
            <a:endParaRPr lang="en-US"/>
          </a:p>
        </p:txBody>
      </p:sp>
    </p:spTree>
    <p:extLst>
      <p:ext uri="{BB962C8B-B14F-4D97-AF65-F5344CB8AC3E}">
        <p14:creationId xmlns:p14="http://schemas.microsoft.com/office/powerpoint/2010/main" val="2741860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while none of the individual hospitals make up as many employees as the universities or federal buildings, as an industry, medical services does rival some of the bigger census blocks.  </a:t>
            </a:r>
          </a:p>
          <a:p>
            <a:endParaRPr lang="en-US" dirty="0"/>
          </a:p>
          <a:p>
            <a:r>
              <a:rPr lang="en-US" dirty="0"/>
              <a:t>1 minute</a:t>
            </a:r>
          </a:p>
          <a:p>
            <a:r>
              <a:rPr lang="en-US" dirty="0"/>
              <a:t>24 total</a:t>
            </a:r>
          </a:p>
        </p:txBody>
      </p:sp>
      <p:sp>
        <p:nvSpPr>
          <p:cNvPr id="4" name="Slide Number Placeholder 3"/>
          <p:cNvSpPr>
            <a:spLocks noGrp="1"/>
          </p:cNvSpPr>
          <p:nvPr>
            <p:ph type="sldNum" sz="quarter" idx="5"/>
          </p:nvPr>
        </p:nvSpPr>
        <p:spPr/>
        <p:txBody>
          <a:bodyPr/>
          <a:lstStyle/>
          <a:p>
            <a:fld id="{D3D8D1DE-9115-324F-9D11-9961CE9FE99B}" type="slidenum">
              <a:rPr lang="en-US" smtClean="0"/>
              <a:t>15</a:t>
            </a:fld>
            <a:endParaRPr lang="en-US"/>
          </a:p>
        </p:txBody>
      </p:sp>
    </p:spTree>
    <p:extLst>
      <p:ext uri="{BB962C8B-B14F-4D97-AF65-F5344CB8AC3E}">
        <p14:creationId xmlns:p14="http://schemas.microsoft.com/office/powerpoint/2010/main" val="1813132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keep going, you can come up with something like this. Now remember, I made this for our economic development department.  Listed in grey are the industries I didn’t think they could go after, so to speak.  They’re not </a:t>
            </a:r>
            <a:r>
              <a:rPr lang="en-US" dirty="0" err="1"/>
              <a:t>gonna</a:t>
            </a:r>
            <a:r>
              <a:rPr lang="en-US" dirty="0"/>
              <a:t> get a federal or state office building, or a university. But what about the other sectors? </a:t>
            </a:r>
          </a:p>
          <a:p>
            <a:endParaRPr lang="en-US" dirty="0"/>
          </a:p>
          <a:p>
            <a:r>
              <a:rPr lang="en-US" dirty="0"/>
              <a:t>2 minutes</a:t>
            </a:r>
          </a:p>
          <a:p>
            <a:r>
              <a:rPr lang="en-US" dirty="0"/>
              <a:t>27 total</a:t>
            </a:r>
          </a:p>
        </p:txBody>
      </p:sp>
      <p:sp>
        <p:nvSpPr>
          <p:cNvPr id="4" name="Slide Number Placeholder 3"/>
          <p:cNvSpPr>
            <a:spLocks noGrp="1"/>
          </p:cNvSpPr>
          <p:nvPr>
            <p:ph type="sldNum" sz="quarter" idx="5"/>
          </p:nvPr>
        </p:nvSpPr>
        <p:spPr/>
        <p:txBody>
          <a:bodyPr/>
          <a:lstStyle/>
          <a:p>
            <a:fld id="{D3D8D1DE-9115-324F-9D11-9961CE9FE99B}" type="slidenum">
              <a:rPr lang="en-US" smtClean="0"/>
              <a:t>16</a:t>
            </a:fld>
            <a:endParaRPr lang="en-US"/>
          </a:p>
        </p:txBody>
      </p:sp>
    </p:spTree>
    <p:extLst>
      <p:ext uri="{BB962C8B-B14F-4D97-AF65-F5344CB8AC3E}">
        <p14:creationId xmlns:p14="http://schemas.microsoft.com/office/powerpoint/2010/main" val="1998249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7C78A-BA36-C1B8-5C99-467C3619C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0A09EC-9113-96BF-DE3D-7799052E4B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A08962-AADA-272D-3043-71746D6E08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614367-4FDF-4D3B-ACB1-4D18BDA46780}"/>
              </a:ext>
            </a:extLst>
          </p:cNvPr>
          <p:cNvSpPr>
            <a:spLocks noGrp="1"/>
          </p:cNvSpPr>
          <p:nvPr>
            <p:ph type="sldNum" sz="quarter" idx="5"/>
          </p:nvPr>
        </p:nvSpPr>
        <p:spPr/>
        <p:txBody>
          <a:bodyPr/>
          <a:lstStyle/>
          <a:p>
            <a:fld id="{D3D8D1DE-9115-324F-9D11-9961CE9FE99B}" type="slidenum">
              <a:rPr lang="en-US" smtClean="0"/>
              <a:t>17</a:t>
            </a:fld>
            <a:endParaRPr lang="en-US"/>
          </a:p>
        </p:txBody>
      </p:sp>
    </p:spTree>
    <p:extLst>
      <p:ext uri="{BB962C8B-B14F-4D97-AF65-F5344CB8AC3E}">
        <p14:creationId xmlns:p14="http://schemas.microsoft.com/office/powerpoint/2010/main" val="3983662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that was outflow, but what about the inflow? What about the 6000 people that live outside the city and drive to us every day for work? What can we learn about them?  Well it turns out that the majority of those were employed in just 4 census blocks.  An HEB strip center, a Target, Ross, and Kohls strip center, a Walmart strip center, and a fourth with a lot of retail and restaurants.  That got me thinking.  I now know where the people coming and going from our city are working, but I still don’t know </a:t>
            </a:r>
            <a:r>
              <a:rPr lang="en-US" b="1" dirty="0"/>
              <a:t>why</a:t>
            </a:r>
            <a:r>
              <a:rPr lang="en-US" dirty="0"/>
              <a:t> were losing 20000 people a day. </a:t>
            </a:r>
          </a:p>
          <a:p>
            <a:r>
              <a:rPr lang="en-US" dirty="0"/>
              <a:t> </a:t>
            </a:r>
          </a:p>
          <a:p>
            <a:r>
              <a:rPr lang="en-US" dirty="0"/>
              <a:t>3 minutes</a:t>
            </a:r>
          </a:p>
          <a:p>
            <a:r>
              <a:rPr lang="en-US" dirty="0"/>
              <a:t>30 total</a:t>
            </a:r>
          </a:p>
          <a:p>
            <a:endParaRPr lang="en-US" dirty="0"/>
          </a:p>
        </p:txBody>
      </p:sp>
      <p:sp>
        <p:nvSpPr>
          <p:cNvPr id="4" name="Slide Number Placeholder 3"/>
          <p:cNvSpPr>
            <a:spLocks noGrp="1"/>
          </p:cNvSpPr>
          <p:nvPr>
            <p:ph type="sldNum" sz="quarter" idx="5"/>
          </p:nvPr>
        </p:nvSpPr>
        <p:spPr/>
        <p:txBody>
          <a:bodyPr/>
          <a:lstStyle/>
          <a:p>
            <a:fld id="{D3D8D1DE-9115-324F-9D11-9961CE9FE99B}" type="slidenum">
              <a:rPr lang="en-US" smtClean="0"/>
              <a:t>18</a:t>
            </a:fld>
            <a:endParaRPr lang="en-US"/>
          </a:p>
        </p:txBody>
      </p:sp>
    </p:spTree>
    <p:extLst>
      <p:ext uri="{BB962C8B-B14F-4D97-AF65-F5344CB8AC3E}">
        <p14:creationId xmlns:p14="http://schemas.microsoft.com/office/powerpoint/2010/main" val="3632500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31 total</a:t>
            </a:r>
          </a:p>
          <a:p>
            <a:endParaRPr lang="en-US" dirty="0"/>
          </a:p>
          <a:p>
            <a:r>
              <a:rPr lang="en-US" dirty="0"/>
              <a:t>And so I started looking for more data.  And again, the beauty of this data being aggregated at the census block level means that I can easily, without any interpolation or dealing with edge cases, attach the whole world of census data to my employment data.  I started with a measure of income, I used the 5 year estimates from the American community survey to create a weighted estimate of household income of the three different groups of workers represented by this graphic.  Because I know where these employed people live, I can estimate their income. </a:t>
            </a:r>
          </a:p>
        </p:txBody>
      </p:sp>
      <p:sp>
        <p:nvSpPr>
          <p:cNvPr id="4" name="Slide Number Placeholder 3"/>
          <p:cNvSpPr>
            <a:spLocks noGrp="1"/>
          </p:cNvSpPr>
          <p:nvPr>
            <p:ph type="sldNum" sz="quarter" idx="5"/>
          </p:nvPr>
        </p:nvSpPr>
        <p:spPr/>
        <p:txBody>
          <a:bodyPr/>
          <a:lstStyle/>
          <a:p>
            <a:fld id="{D3D8D1DE-9115-324F-9D11-9961CE9FE99B}" type="slidenum">
              <a:rPr lang="en-US" smtClean="0"/>
              <a:t>19</a:t>
            </a:fld>
            <a:endParaRPr lang="en-US"/>
          </a:p>
        </p:txBody>
      </p:sp>
    </p:spTree>
    <p:extLst>
      <p:ext uri="{BB962C8B-B14F-4D97-AF65-F5344CB8AC3E}">
        <p14:creationId xmlns:p14="http://schemas.microsoft.com/office/powerpoint/2010/main" val="2973590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parts, first a story about data. Where it comes from, what you can do with it, how did this come about. 2</a:t>
            </a:r>
            <a:r>
              <a:rPr lang="en-US" baseline="30000" dirty="0"/>
              <a:t>nd</a:t>
            </a:r>
            <a:r>
              <a:rPr lang="en-US" dirty="0"/>
              <a:t> is an overview of how you can use it in your own analysis. </a:t>
            </a:r>
          </a:p>
          <a:p>
            <a:endParaRPr lang="en-US" dirty="0"/>
          </a:p>
          <a:p>
            <a:r>
              <a:rPr lang="en-US" dirty="0"/>
              <a:t>30 seconds</a:t>
            </a:r>
          </a:p>
          <a:p>
            <a:r>
              <a:rPr lang="en-US" dirty="0"/>
              <a:t>1:30 total</a:t>
            </a:r>
          </a:p>
        </p:txBody>
      </p:sp>
      <p:sp>
        <p:nvSpPr>
          <p:cNvPr id="4" name="Slide Number Placeholder 3"/>
          <p:cNvSpPr>
            <a:spLocks noGrp="1"/>
          </p:cNvSpPr>
          <p:nvPr>
            <p:ph type="sldNum" sz="quarter" idx="5"/>
          </p:nvPr>
        </p:nvSpPr>
        <p:spPr/>
        <p:txBody>
          <a:bodyPr/>
          <a:lstStyle/>
          <a:p>
            <a:fld id="{D3D8D1DE-9115-324F-9D11-9961CE9FE99B}" type="slidenum">
              <a:rPr lang="en-US" smtClean="0"/>
              <a:t>2</a:t>
            </a:fld>
            <a:endParaRPr lang="en-US"/>
          </a:p>
        </p:txBody>
      </p:sp>
    </p:spTree>
    <p:extLst>
      <p:ext uri="{BB962C8B-B14F-4D97-AF65-F5344CB8AC3E}">
        <p14:creationId xmlns:p14="http://schemas.microsoft.com/office/powerpoint/2010/main" val="2618566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 know where these employed people live, I can estimate their income.  The 1000 people that live and work in the city, live in places that suggests they have a median household income of about $82,000.  The 20000 people that live in the city but work somewhere else? Also live in places that suggest they have jobs that support a median household income of about $82,000.  And the 6000 people that travel into the city? Only $48,000.  Now, I’m sure some of you saw this coming 20 minutes ago, and yes it is obvious.  But now I have data to back it up.  I can show the economic development department and others that make decisions, hard data to support what we already knew. </a:t>
            </a:r>
          </a:p>
          <a:p>
            <a:endParaRPr lang="en-US" dirty="0"/>
          </a:p>
          <a:p>
            <a:r>
              <a:rPr lang="en-US" dirty="0"/>
              <a:t>3 mins</a:t>
            </a:r>
          </a:p>
          <a:p>
            <a:r>
              <a:rPr lang="en-US" dirty="0"/>
              <a:t>34 total</a:t>
            </a:r>
          </a:p>
        </p:txBody>
      </p:sp>
      <p:sp>
        <p:nvSpPr>
          <p:cNvPr id="4" name="Slide Number Placeholder 3"/>
          <p:cNvSpPr>
            <a:spLocks noGrp="1"/>
          </p:cNvSpPr>
          <p:nvPr>
            <p:ph type="sldNum" sz="quarter" idx="5"/>
          </p:nvPr>
        </p:nvSpPr>
        <p:spPr/>
        <p:txBody>
          <a:bodyPr/>
          <a:lstStyle/>
          <a:p>
            <a:fld id="{D3D8D1DE-9115-324F-9D11-9961CE9FE99B}" type="slidenum">
              <a:rPr lang="en-US" smtClean="0"/>
              <a:t>20</a:t>
            </a:fld>
            <a:endParaRPr lang="en-US"/>
          </a:p>
        </p:txBody>
      </p:sp>
    </p:spTree>
    <p:extLst>
      <p:ext uri="{BB962C8B-B14F-4D97-AF65-F5344CB8AC3E}">
        <p14:creationId xmlns:p14="http://schemas.microsoft.com/office/powerpoint/2010/main" val="93329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a:p>
            <a:r>
              <a:rPr lang="en-US" dirty="0"/>
              <a:t>3430 total, leaving 10 minutes for the “lab</a:t>
            </a:r>
            <a:r>
              <a:rPr lang="en-US"/>
              <a:t>” portion</a:t>
            </a:r>
            <a:endParaRPr lang="en-US" dirty="0"/>
          </a:p>
        </p:txBody>
      </p:sp>
      <p:sp>
        <p:nvSpPr>
          <p:cNvPr id="4" name="Slide Number Placeholder 3"/>
          <p:cNvSpPr>
            <a:spLocks noGrp="1"/>
          </p:cNvSpPr>
          <p:nvPr>
            <p:ph type="sldNum" sz="quarter" idx="5"/>
          </p:nvPr>
        </p:nvSpPr>
        <p:spPr/>
        <p:txBody>
          <a:bodyPr/>
          <a:lstStyle/>
          <a:p>
            <a:fld id="{D3D8D1DE-9115-324F-9D11-9961CE9FE99B}" type="slidenum">
              <a:rPr lang="en-US" smtClean="0"/>
              <a:t>21</a:t>
            </a:fld>
            <a:endParaRPr lang="en-US"/>
          </a:p>
        </p:txBody>
      </p:sp>
    </p:spTree>
    <p:extLst>
      <p:ext uri="{BB962C8B-B14F-4D97-AF65-F5344CB8AC3E}">
        <p14:creationId xmlns:p14="http://schemas.microsoft.com/office/powerpoint/2010/main" val="3208596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Once you have the data, the first thing you need to do is filter the data based on your study area.  For example, I’m only interested in people who live in the city of </a:t>
            </a:r>
            <a:r>
              <a:rPr lang="en-US" b="0" i="0" dirty="0" err="1">
                <a:solidFill>
                  <a:srgbClr val="1F1F1F"/>
                </a:solidFill>
                <a:effectLst/>
                <a:highlight>
                  <a:srgbClr val="FFFFFF"/>
                </a:highlight>
                <a:latin typeface="Google Sans"/>
              </a:rPr>
              <a:t>kyle</a:t>
            </a:r>
            <a:r>
              <a:rPr lang="en-US" b="0" i="0" dirty="0">
                <a:solidFill>
                  <a:srgbClr val="1F1F1F"/>
                </a:solidFill>
                <a:effectLst/>
                <a:highlight>
                  <a:srgbClr val="FFFFFF"/>
                </a:highlight>
                <a:latin typeface="Google Sans"/>
              </a:rPr>
              <a:t>, so I first filtered the data using </a:t>
            </a:r>
            <a:r>
              <a:rPr lang="en-US" b="0" i="0" dirty="0" err="1">
                <a:solidFill>
                  <a:srgbClr val="1F1F1F"/>
                </a:solidFill>
                <a:effectLst/>
                <a:highlight>
                  <a:srgbClr val="FFFFFF"/>
                </a:highlight>
                <a:latin typeface="Google Sans"/>
              </a:rPr>
              <a:t>h_geocode</a:t>
            </a:r>
            <a:r>
              <a:rPr lang="en-US" b="0" i="0" dirty="0">
                <a:solidFill>
                  <a:srgbClr val="1F1F1F"/>
                </a:solidFill>
                <a:effectLst/>
                <a:highlight>
                  <a:srgbClr val="FFFFFF"/>
                </a:highlight>
                <a:latin typeface="Google Sans"/>
              </a:rPr>
              <a:t>.  </a:t>
            </a:r>
          </a:p>
        </p:txBody>
      </p:sp>
      <p:sp>
        <p:nvSpPr>
          <p:cNvPr id="4" name="Slide Number Placeholder 3"/>
          <p:cNvSpPr>
            <a:spLocks noGrp="1"/>
          </p:cNvSpPr>
          <p:nvPr>
            <p:ph type="sldNum" sz="quarter" idx="5"/>
          </p:nvPr>
        </p:nvSpPr>
        <p:spPr/>
        <p:txBody>
          <a:bodyPr/>
          <a:lstStyle/>
          <a:p>
            <a:fld id="{D3D8D1DE-9115-324F-9D11-9961CE9FE99B}" type="slidenum">
              <a:rPr lang="en-US" smtClean="0"/>
              <a:t>25</a:t>
            </a:fld>
            <a:endParaRPr lang="en-US"/>
          </a:p>
        </p:txBody>
      </p:sp>
    </p:spTree>
    <p:extLst>
      <p:ext uri="{BB962C8B-B14F-4D97-AF65-F5344CB8AC3E}">
        <p14:creationId xmlns:p14="http://schemas.microsoft.com/office/powerpoint/2010/main" val="3302028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3DB0B-D40B-3E15-BDED-B4B1BC57F9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A8F033-4ABE-3D54-CF2E-B796E44D3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B5EA11-3A89-639F-B809-9DA428246E11}"/>
              </a:ext>
            </a:extLst>
          </p:cNvPr>
          <p:cNvSpPr>
            <a:spLocks noGrp="1"/>
          </p:cNvSpPr>
          <p:nvPr>
            <p:ph type="body" idx="1"/>
          </p:nvPr>
        </p:nvSpPr>
        <p:spPr/>
        <p:txBody>
          <a:bodyPr/>
          <a:lstStyle/>
          <a:p>
            <a:r>
              <a:rPr lang="en-US" b="0" i="0" dirty="0">
                <a:solidFill>
                  <a:srgbClr val="1F1F1F"/>
                </a:solidFill>
                <a:effectLst/>
                <a:highlight>
                  <a:srgbClr val="FFFFFF"/>
                </a:highlight>
                <a:latin typeface="Google Sans"/>
              </a:rPr>
              <a:t>Once you have the data, the first thing you need to do is filter the data based on your study area.  For example, I’m only interested in people who live in the city of </a:t>
            </a:r>
            <a:r>
              <a:rPr lang="en-US" b="0" i="0" dirty="0" err="1">
                <a:solidFill>
                  <a:srgbClr val="1F1F1F"/>
                </a:solidFill>
                <a:effectLst/>
                <a:highlight>
                  <a:srgbClr val="FFFFFF"/>
                </a:highlight>
                <a:latin typeface="Google Sans"/>
              </a:rPr>
              <a:t>kyle</a:t>
            </a:r>
            <a:r>
              <a:rPr lang="en-US" b="0" i="0" dirty="0">
                <a:solidFill>
                  <a:srgbClr val="1F1F1F"/>
                </a:solidFill>
                <a:effectLst/>
                <a:highlight>
                  <a:srgbClr val="FFFFFF"/>
                </a:highlight>
                <a:latin typeface="Google Sans"/>
              </a:rPr>
              <a:t>, so I first filtered the data using </a:t>
            </a:r>
            <a:r>
              <a:rPr lang="en-US" b="0" i="0" dirty="0" err="1">
                <a:solidFill>
                  <a:srgbClr val="1F1F1F"/>
                </a:solidFill>
                <a:effectLst/>
                <a:highlight>
                  <a:srgbClr val="FFFFFF"/>
                </a:highlight>
                <a:latin typeface="Google Sans"/>
              </a:rPr>
              <a:t>h_geocode</a:t>
            </a:r>
            <a:r>
              <a:rPr lang="en-US" b="0" i="0" dirty="0">
                <a:solidFill>
                  <a:srgbClr val="1F1F1F"/>
                </a:solidFill>
                <a:effectLst/>
                <a:highlight>
                  <a:srgbClr val="FFFFFF"/>
                </a:highlight>
                <a:latin typeface="Google Sans"/>
              </a:rPr>
              <a:t>.  </a:t>
            </a:r>
          </a:p>
        </p:txBody>
      </p:sp>
      <p:sp>
        <p:nvSpPr>
          <p:cNvPr id="4" name="Slide Number Placeholder 3">
            <a:extLst>
              <a:ext uri="{FF2B5EF4-FFF2-40B4-BE49-F238E27FC236}">
                <a16:creationId xmlns:a16="http://schemas.microsoft.com/office/drawing/2014/main" id="{CD7BC8F3-0FC8-3D27-46CA-665383F54AAE}"/>
              </a:ext>
            </a:extLst>
          </p:cNvPr>
          <p:cNvSpPr>
            <a:spLocks noGrp="1"/>
          </p:cNvSpPr>
          <p:nvPr>
            <p:ph type="sldNum" sz="quarter" idx="5"/>
          </p:nvPr>
        </p:nvSpPr>
        <p:spPr/>
        <p:txBody>
          <a:bodyPr/>
          <a:lstStyle/>
          <a:p>
            <a:fld id="{D3D8D1DE-9115-324F-9D11-9961CE9FE99B}" type="slidenum">
              <a:rPr lang="en-US" smtClean="0"/>
              <a:t>26</a:t>
            </a:fld>
            <a:endParaRPr lang="en-US"/>
          </a:p>
        </p:txBody>
      </p:sp>
    </p:spTree>
    <p:extLst>
      <p:ext uri="{BB962C8B-B14F-4D97-AF65-F5344CB8AC3E}">
        <p14:creationId xmlns:p14="http://schemas.microsoft.com/office/powerpoint/2010/main" val="3816788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0A3DB-3E38-7687-DB5E-4C130DA63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633FC-BD22-0971-F1C4-7173B7DB0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F73CCE-53D6-8F9A-C531-88E077255EE2}"/>
              </a:ext>
            </a:extLst>
          </p:cNvPr>
          <p:cNvSpPr>
            <a:spLocks noGrp="1"/>
          </p:cNvSpPr>
          <p:nvPr>
            <p:ph type="body" idx="1"/>
          </p:nvPr>
        </p:nvSpPr>
        <p:spPr/>
        <p:txBody>
          <a:bodyPr/>
          <a:lstStyle/>
          <a:p>
            <a:r>
              <a:rPr lang="en-US" b="0" i="0" dirty="0">
                <a:solidFill>
                  <a:srgbClr val="1F1F1F"/>
                </a:solidFill>
                <a:effectLst/>
                <a:highlight>
                  <a:srgbClr val="FFFFFF"/>
                </a:highlight>
                <a:latin typeface="Google Sans"/>
              </a:rPr>
              <a:t>Once you have the data, the first thing you need to do is filter the data based on your study area.  For example, I’m only interested in people who live in the city of </a:t>
            </a:r>
            <a:r>
              <a:rPr lang="en-US" b="0" i="0" dirty="0" err="1">
                <a:solidFill>
                  <a:srgbClr val="1F1F1F"/>
                </a:solidFill>
                <a:effectLst/>
                <a:highlight>
                  <a:srgbClr val="FFFFFF"/>
                </a:highlight>
                <a:latin typeface="Google Sans"/>
              </a:rPr>
              <a:t>kyle</a:t>
            </a:r>
            <a:r>
              <a:rPr lang="en-US" b="0" i="0" dirty="0">
                <a:solidFill>
                  <a:srgbClr val="1F1F1F"/>
                </a:solidFill>
                <a:effectLst/>
                <a:highlight>
                  <a:srgbClr val="FFFFFF"/>
                </a:highlight>
                <a:latin typeface="Google Sans"/>
              </a:rPr>
              <a:t>, so I first filtered the data using </a:t>
            </a:r>
            <a:r>
              <a:rPr lang="en-US" b="0" i="0" dirty="0" err="1">
                <a:solidFill>
                  <a:srgbClr val="1F1F1F"/>
                </a:solidFill>
                <a:effectLst/>
                <a:highlight>
                  <a:srgbClr val="FFFFFF"/>
                </a:highlight>
                <a:latin typeface="Google Sans"/>
              </a:rPr>
              <a:t>h_geocode</a:t>
            </a:r>
            <a:r>
              <a:rPr lang="en-US" b="0" i="0" dirty="0">
                <a:solidFill>
                  <a:srgbClr val="1F1F1F"/>
                </a:solidFill>
                <a:effectLst/>
                <a:highlight>
                  <a:srgbClr val="FFFFFF"/>
                </a:highlight>
                <a:latin typeface="Google Sans"/>
              </a:rPr>
              <a:t>.  </a:t>
            </a:r>
          </a:p>
          <a:p>
            <a:endParaRPr lang="en-US" b="0" i="0" dirty="0">
              <a:solidFill>
                <a:srgbClr val="1F1F1F"/>
              </a:solidFill>
              <a:effectLst/>
              <a:highlight>
                <a:srgbClr val="FFFFFF"/>
              </a:highlight>
              <a:latin typeface="Google Sans"/>
            </a:endParaRPr>
          </a:p>
          <a:p>
            <a:r>
              <a:rPr lang="en-US" sz="1800" b="0" i="0" u="none" strike="noStrike" baseline="0" dirty="0" err="1">
                <a:solidFill>
                  <a:srgbClr val="2493F2"/>
                </a:solidFill>
                <a:latin typeface="Segoe UI" panose="020B0502040204020203" pitchFamily="34" charset="0"/>
              </a:rPr>
              <a:t>blockList</a:t>
            </a:r>
            <a:r>
              <a:rPr lang="en-US" sz="1800" b="0" i="0" u="none" strike="noStrike" baseline="0" dirty="0">
                <a:solidFill>
                  <a:srgbClr val="9E9E9E"/>
                </a:solidFill>
                <a:latin typeface="Segoe UI" panose="020B0502040204020203" pitchFamily="34" charset="0"/>
              </a:rPr>
              <a:t>=[]</a:t>
            </a:r>
          </a:p>
          <a:p>
            <a:r>
              <a:rPr lang="en-US" sz="1800" b="0" i="0" u="none" strike="noStrike" baseline="0" dirty="0">
                <a:solidFill>
                  <a:srgbClr val="994C00"/>
                </a:solidFill>
                <a:latin typeface="Segoe UI" panose="020B0502040204020203" pitchFamily="34" charset="0"/>
              </a:rPr>
              <a:t>with</a:t>
            </a:r>
            <a:r>
              <a:rPr lang="en-US" sz="1800" b="0" i="0" u="none" strike="noStrike" baseline="0" dirty="0">
                <a:solidFill>
                  <a:srgbClr val="9E9E9E"/>
                </a:solidFill>
                <a:latin typeface="Segoe UI" panose="020B0502040204020203" pitchFamily="34" charset="0"/>
              </a:rPr>
              <a:t> </a:t>
            </a:r>
            <a:r>
              <a:rPr lang="en-US" sz="1800" b="0" i="0" u="none" strike="noStrike" baseline="0" dirty="0" err="1">
                <a:solidFill>
                  <a:srgbClr val="2493F2"/>
                </a:solidFill>
                <a:latin typeface="Segoe UI" panose="020B0502040204020203" pitchFamily="34" charset="0"/>
              </a:rPr>
              <a:t>arcpy.da.SearchCursor</a:t>
            </a:r>
            <a:r>
              <a:rPr lang="en-US" sz="1800" b="0" i="0" u="none" strike="noStrike" baseline="0" dirty="0">
                <a:solidFill>
                  <a:srgbClr val="9E9E9E"/>
                </a:solidFill>
                <a:latin typeface="Segoe UI" panose="020B0502040204020203" pitchFamily="34" charset="0"/>
              </a:rPr>
              <a:t>(</a:t>
            </a:r>
            <a:r>
              <a:rPr lang="en-US" sz="1800" b="0" i="0" u="none" strike="noStrike" baseline="0" dirty="0">
                <a:solidFill>
                  <a:srgbClr val="8C5E2B"/>
                </a:solidFill>
                <a:latin typeface="Segoe UI" panose="020B0502040204020203" pitchFamily="34" charset="0"/>
              </a:rPr>
              <a:t>'Texas_Census_2020_Redistricting_Blocks\\</a:t>
            </a:r>
            <a:r>
              <a:rPr lang="en-US" sz="1800" b="0" i="0" u="none" strike="noStrike" baseline="0" dirty="0" err="1">
                <a:solidFill>
                  <a:srgbClr val="8C5E2B"/>
                </a:solidFill>
                <a:latin typeface="Segoe UI" panose="020B0502040204020203" pitchFamily="34" charset="0"/>
              </a:rPr>
              <a:t>Blocks'</a:t>
            </a:r>
            <a:r>
              <a:rPr lang="en-US" sz="1800" b="0" i="0" u="none" strike="noStrike" baseline="0" dirty="0" err="1">
                <a:solidFill>
                  <a:srgbClr val="9E9E9E"/>
                </a:solidFill>
                <a:latin typeface="Segoe UI" panose="020B0502040204020203" pitchFamily="34" charset="0"/>
              </a:rPr>
              <a:t>,</a:t>
            </a:r>
            <a:r>
              <a:rPr lang="en-US" sz="1800" b="0" i="0" u="none" strike="noStrike" baseline="0" dirty="0" err="1">
                <a:solidFill>
                  <a:srgbClr val="8C5E2B"/>
                </a:solidFill>
                <a:latin typeface="Segoe UI" panose="020B0502040204020203" pitchFamily="34" charset="0"/>
              </a:rPr>
              <a:t>'GEOID</a:t>
            </a:r>
            <a:r>
              <a:rPr lang="en-US" sz="1800" b="0" i="0" u="none" strike="noStrike" baseline="0" dirty="0">
                <a:solidFill>
                  <a:srgbClr val="8C5E2B"/>
                </a:solidFill>
                <a:latin typeface="Segoe UI" panose="020B0502040204020203" pitchFamily="34" charset="0"/>
              </a:rPr>
              <a:t>'</a:t>
            </a:r>
            <a:r>
              <a:rPr lang="en-US" sz="1800" b="0" i="0" u="none" strike="noStrike" baseline="0" dirty="0">
                <a:solidFill>
                  <a:srgbClr val="9E9E9E"/>
                </a:solidFill>
                <a:latin typeface="Segoe UI" panose="020B0502040204020203" pitchFamily="34" charset="0"/>
              </a:rPr>
              <a:t>) </a:t>
            </a:r>
            <a:r>
              <a:rPr lang="en-US" sz="1800" b="0" i="0" u="none" strike="noStrike" baseline="0" dirty="0">
                <a:solidFill>
                  <a:srgbClr val="994C00"/>
                </a:solidFill>
                <a:latin typeface="Segoe UI" panose="020B0502040204020203" pitchFamily="34" charset="0"/>
              </a:rPr>
              <a:t>as</a:t>
            </a:r>
            <a:r>
              <a:rPr lang="en-US" sz="1800" b="0" i="0" u="none" strike="noStrike" baseline="0" dirty="0">
                <a:solidFill>
                  <a:srgbClr val="9E9E9E"/>
                </a:solidFill>
                <a:latin typeface="Segoe UI" panose="020B0502040204020203" pitchFamily="34" charset="0"/>
              </a:rPr>
              <a:t> </a:t>
            </a:r>
            <a:r>
              <a:rPr lang="en-US" sz="1800" b="0" i="0" u="none" strike="noStrike" baseline="0" dirty="0">
                <a:solidFill>
                  <a:srgbClr val="2493F2"/>
                </a:solidFill>
                <a:latin typeface="Segoe UI" panose="020B0502040204020203" pitchFamily="34" charset="0"/>
              </a:rPr>
              <a:t>cur</a:t>
            </a:r>
            <a:r>
              <a:rPr lang="en-US" sz="1800" b="0" i="0" u="none" strike="noStrike" baseline="0" dirty="0">
                <a:solidFill>
                  <a:srgbClr val="9E9E9E"/>
                </a:solidFill>
                <a:latin typeface="Segoe UI" panose="020B0502040204020203" pitchFamily="34" charset="0"/>
              </a:rPr>
              <a:t>:</a:t>
            </a:r>
          </a:p>
          <a:p>
            <a:r>
              <a:rPr lang="en-US" sz="1800" b="0" i="0" u="none" strike="noStrike" baseline="0" dirty="0">
                <a:solidFill>
                  <a:srgbClr val="9E9E9E"/>
                </a:solidFill>
                <a:latin typeface="Segoe UI" panose="020B0502040204020203" pitchFamily="34" charset="0"/>
              </a:rPr>
              <a:t>    </a:t>
            </a:r>
            <a:r>
              <a:rPr lang="en-US" sz="1800" b="0" i="0" u="none" strike="noStrike" baseline="0" dirty="0">
                <a:solidFill>
                  <a:srgbClr val="994C00"/>
                </a:solidFill>
                <a:latin typeface="Segoe UI" panose="020B0502040204020203" pitchFamily="34" charset="0"/>
              </a:rPr>
              <a:t>for</a:t>
            </a:r>
            <a:r>
              <a:rPr lang="en-US" sz="1800" b="0" i="0" u="none" strike="noStrike" baseline="0" dirty="0">
                <a:solidFill>
                  <a:srgbClr val="9E9E9E"/>
                </a:solidFill>
                <a:latin typeface="Segoe UI" panose="020B0502040204020203" pitchFamily="34" charset="0"/>
              </a:rPr>
              <a:t> </a:t>
            </a:r>
            <a:r>
              <a:rPr lang="en-US" sz="1800" b="0" i="0" u="none" strike="noStrike" baseline="0" dirty="0">
                <a:solidFill>
                  <a:srgbClr val="2493F2"/>
                </a:solidFill>
                <a:latin typeface="Segoe UI" panose="020B0502040204020203" pitchFamily="34" charset="0"/>
              </a:rPr>
              <a:t>row</a:t>
            </a:r>
            <a:r>
              <a:rPr lang="en-US" sz="1800" b="0" i="0" u="none" strike="noStrike" baseline="0" dirty="0">
                <a:solidFill>
                  <a:srgbClr val="9E9E9E"/>
                </a:solidFill>
                <a:latin typeface="Segoe UI" panose="020B0502040204020203" pitchFamily="34" charset="0"/>
              </a:rPr>
              <a:t> </a:t>
            </a:r>
            <a:r>
              <a:rPr lang="en-US" sz="1800" b="0" i="0" u="none" strike="noStrike" baseline="0" dirty="0">
                <a:solidFill>
                  <a:srgbClr val="994C00"/>
                </a:solidFill>
                <a:latin typeface="Segoe UI" panose="020B0502040204020203" pitchFamily="34" charset="0"/>
              </a:rPr>
              <a:t>in</a:t>
            </a:r>
            <a:r>
              <a:rPr lang="en-US" sz="1800" b="0" i="0" u="none" strike="noStrike" baseline="0" dirty="0">
                <a:solidFill>
                  <a:srgbClr val="9E9E9E"/>
                </a:solidFill>
                <a:latin typeface="Segoe UI" panose="020B0502040204020203" pitchFamily="34" charset="0"/>
              </a:rPr>
              <a:t> </a:t>
            </a:r>
            <a:r>
              <a:rPr lang="en-US" sz="1800" b="0" i="0" u="none" strike="noStrike" baseline="0" dirty="0">
                <a:solidFill>
                  <a:srgbClr val="2493F2"/>
                </a:solidFill>
                <a:latin typeface="Segoe UI" panose="020B0502040204020203" pitchFamily="34" charset="0"/>
              </a:rPr>
              <a:t>cur</a:t>
            </a:r>
            <a:r>
              <a:rPr lang="en-US" sz="1800" b="0" i="0" u="none" strike="noStrike" baseline="0" dirty="0">
                <a:solidFill>
                  <a:srgbClr val="9E9E9E"/>
                </a:solidFill>
                <a:latin typeface="Segoe UI" panose="020B0502040204020203" pitchFamily="34" charset="0"/>
              </a:rPr>
              <a:t>:</a:t>
            </a:r>
          </a:p>
          <a:p>
            <a:r>
              <a:rPr lang="en-US" sz="1800" b="0" i="0" u="none" strike="noStrike" baseline="0" dirty="0">
                <a:solidFill>
                  <a:srgbClr val="9E9E9E"/>
                </a:solidFill>
                <a:latin typeface="Segoe UI" panose="020B0502040204020203" pitchFamily="34" charset="0"/>
              </a:rPr>
              <a:t>        </a:t>
            </a:r>
            <a:r>
              <a:rPr lang="en-US" sz="1800" b="0" i="0" u="none" strike="noStrike" baseline="0" dirty="0" err="1">
                <a:solidFill>
                  <a:srgbClr val="2493F2"/>
                </a:solidFill>
                <a:latin typeface="Segoe UI" panose="020B0502040204020203" pitchFamily="34" charset="0"/>
              </a:rPr>
              <a:t>blockList.append</a:t>
            </a:r>
            <a:r>
              <a:rPr lang="en-US" sz="1800" b="0" i="0" u="none" strike="noStrike" baseline="0" dirty="0">
                <a:solidFill>
                  <a:srgbClr val="9E9E9E"/>
                </a:solidFill>
                <a:latin typeface="Segoe UI" panose="020B0502040204020203" pitchFamily="34" charset="0"/>
              </a:rPr>
              <a:t>(</a:t>
            </a:r>
            <a:r>
              <a:rPr lang="en-US" sz="1800" b="0" i="0" u="none" strike="noStrike" baseline="0" dirty="0">
                <a:solidFill>
                  <a:srgbClr val="2493F2"/>
                </a:solidFill>
                <a:latin typeface="Segoe UI" panose="020B0502040204020203" pitchFamily="34" charset="0"/>
              </a:rPr>
              <a:t>row</a:t>
            </a:r>
            <a:r>
              <a:rPr lang="en-US" sz="1800" b="0" i="0" u="none" strike="noStrike" baseline="0" dirty="0">
                <a:solidFill>
                  <a:srgbClr val="9E9E9E"/>
                </a:solidFill>
                <a:latin typeface="Segoe UI" panose="020B0502040204020203" pitchFamily="34" charset="0"/>
              </a:rPr>
              <a:t>[</a:t>
            </a:r>
            <a:r>
              <a:rPr lang="en-US" sz="1800" b="0" i="0" u="none" strike="noStrike" baseline="0">
                <a:solidFill>
                  <a:srgbClr val="8A8A8A"/>
                </a:solidFill>
                <a:latin typeface="Segoe UI" panose="020B0502040204020203" pitchFamily="34" charset="0"/>
              </a:rPr>
              <a:t>0</a:t>
            </a:r>
            <a:r>
              <a:rPr lang="en-US" sz="1800" b="0" i="0" u="none" strike="noStrike" baseline="0">
                <a:solidFill>
                  <a:srgbClr val="9E9E9E"/>
                </a:solidFill>
                <a:latin typeface="Segoe UI" panose="020B0502040204020203" pitchFamily="34" charset="0"/>
              </a:rPr>
              <a:t>])</a:t>
            </a:r>
          </a:p>
          <a:p>
            <a:r>
              <a:rPr lang="en-US" sz="1800" b="0" i="0" u="none" strike="noStrike" baseline="0">
                <a:solidFill>
                  <a:srgbClr val="0055AB"/>
                </a:solidFill>
                <a:latin typeface="Segoe UI" panose="020B0502040204020203" pitchFamily="34" charset="0"/>
              </a:rPr>
              <a:t>print</a:t>
            </a:r>
            <a:r>
              <a:rPr lang="en-US" sz="1800" b="0" i="0" u="none" strike="noStrike" baseline="0" dirty="0">
                <a:solidFill>
                  <a:srgbClr val="9E9E9E"/>
                </a:solidFill>
                <a:latin typeface="Segoe UI" panose="020B0502040204020203" pitchFamily="34" charset="0"/>
              </a:rPr>
              <a:t>(</a:t>
            </a:r>
            <a:r>
              <a:rPr lang="en-US" sz="1800" b="0" i="0" u="none" strike="noStrike" baseline="0" dirty="0">
                <a:solidFill>
                  <a:srgbClr val="8C5E2B"/>
                </a:solidFill>
                <a:latin typeface="Segoe UI" panose="020B0502040204020203" pitchFamily="34" charset="0"/>
              </a:rPr>
              <a:t>', '</a:t>
            </a:r>
            <a:r>
              <a:rPr lang="en-US" sz="1800" b="0" i="0" u="none" strike="noStrike" baseline="0" dirty="0">
                <a:solidFill>
                  <a:srgbClr val="9E9E9E"/>
                </a:solidFill>
                <a:latin typeface="Segoe UI" panose="020B0502040204020203" pitchFamily="34" charset="0"/>
              </a:rPr>
              <a:t>.</a:t>
            </a:r>
            <a:r>
              <a:rPr lang="en-US" sz="1800" b="0" i="0" u="none" strike="noStrike" baseline="0" dirty="0">
                <a:solidFill>
                  <a:srgbClr val="2493F2"/>
                </a:solidFill>
                <a:latin typeface="Segoe UI" panose="020B0502040204020203" pitchFamily="34" charset="0"/>
              </a:rPr>
              <a:t>join</a:t>
            </a:r>
            <a:r>
              <a:rPr lang="en-US" sz="1800" b="0" i="0" u="none" strike="noStrike" baseline="0" dirty="0">
                <a:solidFill>
                  <a:srgbClr val="9E9E9E"/>
                </a:solidFill>
                <a:latin typeface="Segoe UI" panose="020B0502040204020203" pitchFamily="34" charset="0"/>
              </a:rPr>
              <a:t>(</a:t>
            </a:r>
            <a:r>
              <a:rPr lang="en-US" sz="1800" b="0" i="0" u="none" strike="noStrike" baseline="0" dirty="0" err="1">
                <a:solidFill>
                  <a:srgbClr val="2493F2"/>
                </a:solidFill>
                <a:latin typeface="Segoe UI" panose="020B0502040204020203" pitchFamily="34" charset="0"/>
              </a:rPr>
              <a:t>blockList</a:t>
            </a:r>
            <a:r>
              <a:rPr lang="en-US" sz="1800" b="0" i="0" u="none" strike="noStrike" baseline="0" dirty="0">
                <a:solidFill>
                  <a:srgbClr val="9E9E9E"/>
                </a:solidFill>
                <a:latin typeface="Segoe UI" panose="020B0502040204020203" pitchFamily="34" charset="0"/>
              </a:rPr>
              <a:t>))</a:t>
            </a:r>
            <a:endParaRPr lang="en-US" b="0" i="0" dirty="0">
              <a:solidFill>
                <a:srgbClr val="1F1F1F"/>
              </a:solidFill>
              <a:effectLst/>
              <a:highlight>
                <a:srgbClr val="FFFFFF"/>
              </a:highlight>
              <a:latin typeface="Google Sans"/>
            </a:endParaRPr>
          </a:p>
          <a:p>
            <a:endParaRPr lang="en-US" b="0" i="0" dirty="0">
              <a:solidFill>
                <a:srgbClr val="1F1F1F"/>
              </a:solidFill>
              <a:effectLst/>
              <a:highlight>
                <a:srgbClr val="FFFFFF"/>
              </a:highlight>
              <a:latin typeface="Google Sans"/>
            </a:endParaRPr>
          </a:p>
        </p:txBody>
      </p:sp>
      <p:sp>
        <p:nvSpPr>
          <p:cNvPr id="4" name="Slide Number Placeholder 3">
            <a:extLst>
              <a:ext uri="{FF2B5EF4-FFF2-40B4-BE49-F238E27FC236}">
                <a16:creationId xmlns:a16="http://schemas.microsoft.com/office/drawing/2014/main" id="{36E535DD-DBEB-EB87-6948-1DFA6B4BD441}"/>
              </a:ext>
            </a:extLst>
          </p:cNvPr>
          <p:cNvSpPr>
            <a:spLocks noGrp="1"/>
          </p:cNvSpPr>
          <p:nvPr>
            <p:ph type="sldNum" sz="quarter" idx="5"/>
          </p:nvPr>
        </p:nvSpPr>
        <p:spPr/>
        <p:txBody>
          <a:bodyPr/>
          <a:lstStyle/>
          <a:p>
            <a:fld id="{D3D8D1DE-9115-324F-9D11-9961CE9FE99B}" type="slidenum">
              <a:rPr lang="en-US" smtClean="0"/>
              <a:t>27</a:t>
            </a:fld>
            <a:endParaRPr lang="en-US"/>
          </a:p>
        </p:txBody>
      </p:sp>
    </p:spTree>
    <p:extLst>
      <p:ext uri="{BB962C8B-B14F-4D97-AF65-F5344CB8AC3E}">
        <p14:creationId xmlns:p14="http://schemas.microsoft.com/office/powerpoint/2010/main" val="3103942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Now, you want to be able to join that table with the census blocks, but to do that you need a one-to-one relationship.  So first, you need to, speaking in SQL terms, Sum S000 and Group By </a:t>
            </a:r>
            <a:r>
              <a:rPr lang="en-US" b="0" i="0" dirty="0" err="1">
                <a:solidFill>
                  <a:srgbClr val="1F1F1F"/>
                </a:solidFill>
                <a:effectLst/>
                <a:highlight>
                  <a:srgbClr val="FFFFFF"/>
                </a:highlight>
                <a:latin typeface="Google Sans"/>
              </a:rPr>
              <a:t>h_geocode</a:t>
            </a:r>
            <a:r>
              <a:rPr lang="en-US" b="0" i="0" dirty="0">
                <a:solidFill>
                  <a:srgbClr val="1F1F1F"/>
                </a:solidFill>
                <a:effectLst/>
                <a:highlight>
                  <a:srgbClr val="FFFFFF"/>
                </a:highlight>
                <a:latin typeface="Google Sans"/>
              </a:rPr>
              <a:t>.</a:t>
            </a:r>
          </a:p>
        </p:txBody>
      </p:sp>
      <p:sp>
        <p:nvSpPr>
          <p:cNvPr id="4" name="Slide Number Placeholder 3"/>
          <p:cNvSpPr>
            <a:spLocks noGrp="1"/>
          </p:cNvSpPr>
          <p:nvPr>
            <p:ph type="sldNum" sz="quarter" idx="5"/>
          </p:nvPr>
        </p:nvSpPr>
        <p:spPr/>
        <p:txBody>
          <a:bodyPr/>
          <a:lstStyle/>
          <a:p>
            <a:fld id="{D3D8D1DE-9115-324F-9D11-9961CE9FE99B}" type="slidenum">
              <a:rPr lang="en-US" smtClean="0"/>
              <a:t>28</a:t>
            </a:fld>
            <a:endParaRPr lang="en-US"/>
          </a:p>
        </p:txBody>
      </p:sp>
    </p:spTree>
    <p:extLst>
      <p:ext uri="{BB962C8B-B14F-4D97-AF65-F5344CB8AC3E}">
        <p14:creationId xmlns:p14="http://schemas.microsoft.com/office/powerpoint/2010/main" val="4056953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29E95-44EE-A4D5-60FF-CC02B423E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A6E777-1DF7-8D79-CCBE-0C0B95B7B5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B1A2B0-EE93-BFF5-F41A-264299B9F8C2}"/>
              </a:ext>
            </a:extLst>
          </p:cNvPr>
          <p:cNvSpPr>
            <a:spLocks noGrp="1"/>
          </p:cNvSpPr>
          <p:nvPr>
            <p:ph type="body" idx="1"/>
          </p:nvPr>
        </p:nvSpPr>
        <p:spPr/>
        <p:txBody>
          <a:bodyPr/>
          <a:lstStyle/>
          <a:p>
            <a:r>
              <a:rPr lang="en-US" b="0" i="0" dirty="0">
                <a:solidFill>
                  <a:srgbClr val="1F1F1F"/>
                </a:solidFill>
                <a:effectLst/>
                <a:highlight>
                  <a:srgbClr val="FFFFFF"/>
                </a:highlight>
                <a:latin typeface="Google Sans"/>
              </a:rPr>
              <a:t>In </a:t>
            </a:r>
            <a:r>
              <a:rPr lang="en-US" b="0" i="0" dirty="0" err="1">
                <a:solidFill>
                  <a:srgbClr val="1F1F1F"/>
                </a:solidFill>
                <a:effectLst/>
                <a:highlight>
                  <a:srgbClr val="FFFFFF"/>
                </a:highlight>
                <a:latin typeface="Google Sans"/>
              </a:rPr>
              <a:t>ArcPro</a:t>
            </a:r>
            <a:r>
              <a:rPr lang="en-US" b="0" i="0" dirty="0">
                <a:solidFill>
                  <a:srgbClr val="1F1F1F"/>
                </a:solidFill>
                <a:effectLst/>
                <a:highlight>
                  <a:srgbClr val="FFFFFF"/>
                </a:highlight>
                <a:latin typeface="Google Sans"/>
              </a:rPr>
              <a:t> it looks like this.  You use summary statistics to ‘sum’ on field S000, and use ‘</a:t>
            </a:r>
            <a:r>
              <a:rPr lang="en-US" b="0" i="0" dirty="0" err="1">
                <a:solidFill>
                  <a:srgbClr val="1F1F1F"/>
                </a:solidFill>
                <a:effectLst/>
                <a:highlight>
                  <a:srgbClr val="FFFFFF"/>
                </a:highlight>
                <a:latin typeface="Google Sans"/>
              </a:rPr>
              <a:t>w_geocode</a:t>
            </a:r>
            <a:r>
              <a:rPr lang="en-US" b="0" i="0" dirty="0">
                <a:solidFill>
                  <a:srgbClr val="1F1F1F"/>
                </a:solidFill>
                <a:effectLst/>
                <a:highlight>
                  <a:srgbClr val="FFFFFF"/>
                </a:highlight>
                <a:latin typeface="Google Sans"/>
              </a:rPr>
              <a:t>’ as the case field.</a:t>
            </a:r>
          </a:p>
        </p:txBody>
      </p:sp>
      <p:sp>
        <p:nvSpPr>
          <p:cNvPr id="4" name="Slide Number Placeholder 3">
            <a:extLst>
              <a:ext uri="{FF2B5EF4-FFF2-40B4-BE49-F238E27FC236}">
                <a16:creationId xmlns:a16="http://schemas.microsoft.com/office/drawing/2014/main" id="{3ADA33FA-8549-78FA-11BD-1C3B7CA99435}"/>
              </a:ext>
            </a:extLst>
          </p:cNvPr>
          <p:cNvSpPr>
            <a:spLocks noGrp="1"/>
          </p:cNvSpPr>
          <p:nvPr>
            <p:ph type="sldNum" sz="quarter" idx="5"/>
          </p:nvPr>
        </p:nvSpPr>
        <p:spPr/>
        <p:txBody>
          <a:bodyPr/>
          <a:lstStyle/>
          <a:p>
            <a:fld id="{D3D8D1DE-9115-324F-9D11-9961CE9FE99B}" type="slidenum">
              <a:rPr lang="en-US" smtClean="0"/>
              <a:t>29</a:t>
            </a:fld>
            <a:endParaRPr lang="en-US"/>
          </a:p>
        </p:txBody>
      </p:sp>
    </p:spTree>
    <p:extLst>
      <p:ext uri="{BB962C8B-B14F-4D97-AF65-F5344CB8AC3E}">
        <p14:creationId xmlns:p14="http://schemas.microsoft.com/office/powerpoint/2010/main" val="3994474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E9128-F262-C7B2-017B-D690145A6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2BE196-6C87-896F-B7BF-2F0C5FF1A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82E9F-D5E8-8E3E-DDDF-C4CB73181AE9}"/>
              </a:ext>
            </a:extLst>
          </p:cNvPr>
          <p:cNvSpPr>
            <a:spLocks noGrp="1"/>
          </p:cNvSpPr>
          <p:nvPr>
            <p:ph type="body" idx="1"/>
          </p:nvPr>
        </p:nvSpPr>
        <p:spPr/>
        <p:txBody>
          <a:bodyPr/>
          <a:lstStyle/>
          <a:p>
            <a:r>
              <a:rPr lang="en-US" b="0" i="0" dirty="0">
                <a:solidFill>
                  <a:srgbClr val="1F1F1F"/>
                </a:solidFill>
                <a:effectLst/>
                <a:highlight>
                  <a:srgbClr val="FFFFFF"/>
                </a:highlight>
                <a:latin typeface="Google Sans"/>
              </a:rPr>
              <a:t>And finally you can take that table, join it to the census blocks, and display it however you’d like.  In the table it will look something like this. In one column, I have the work geocodes for ONLY city of </a:t>
            </a:r>
            <a:r>
              <a:rPr lang="en-US" b="0" i="0" dirty="0" err="1">
                <a:solidFill>
                  <a:srgbClr val="1F1F1F"/>
                </a:solidFill>
                <a:effectLst/>
                <a:highlight>
                  <a:srgbClr val="FFFFFF"/>
                </a:highlight>
                <a:latin typeface="Google Sans"/>
              </a:rPr>
              <a:t>kyle</a:t>
            </a:r>
            <a:r>
              <a:rPr lang="en-US" b="0" i="0" dirty="0">
                <a:solidFill>
                  <a:srgbClr val="1F1F1F"/>
                </a:solidFill>
                <a:effectLst/>
                <a:highlight>
                  <a:srgbClr val="FFFFFF"/>
                </a:highlight>
                <a:latin typeface="Google Sans"/>
              </a:rPr>
              <a:t> residents, because remember, I started by filtering all the data to only those rows where the </a:t>
            </a:r>
            <a:r>
              <a:rPr lang="en-US" b="0" i="0" dirty="0" err="1">
                <a:solidFill>
                  <a:srgbClr val="1F1F1F"/>
                </a:solidFill>
                <a:effectLst/>
                <a:highlight>
                  <a:srgbClr val="FFFFFF"/>
                </a:highlight>
                <a:latin typeface="Google Sans"/>
              </a:rPr>
              <a:t>w_geocode</a:t>
            </a:r>
            <a:r>
              <a:rPr lang="en-US" b="0" i="0" dirty="0">
                <a:solidFill>
                  <a:srgbClr val="1F1F1F"/>
                </a:solidFill>
                <a:effectLst/>
                <a:highlight>
                  <a:srgbClr val="FFFFFF"/>
                </a:highlight>
                <a:latin typeface="Google Sans"/>
              </a:rPr>
              <a:t> was inside the city of </a:t>
            </a:r>
            <a:r>
              <a:rPr lang="en-US" b="0" i="0" dirty="0" err="1">
                <a:solidFill>
                  <a:srgbClr val="1F1F1F"/>
                </a:solidFill>
                <a:effectLst/>
                <a:highlight>
                  <a:srgbClr val="FFFFFF"/>
                </a:highlight>
                <a:latin typeface="Google Sans"/>
              </a:rPr>
              <a:t>kyle</a:t>
            </a:r>
            <a:r>
              <a:rPr lang="en-US" b="0" i="0" dirty="0">
                <a:solidFill>
                  <a:srgbClr val="1F1F1F"/>
                </a:solidFill>
                <a:effectLst/>
                <a:highlight>
                  <a:srgbClr val="FFFFFF"/>
                </a:highlight>
                <a:latin typeface="Google Sans"/>
              </a:rPr>
              <a:t>.  And in the SUM_S000 column you can see how many people work in each of the census blocks. </a:t>
            </a:r>
          </a:p>
        </p:txBody>
      </p:sp>
      <p:sp>
        <p:nvSpPr>
          <p:cNvPr id="4" name="Slide Number Placeholder 3">
            <a:extLst>
              <a:ext uri="{FF2B5EF4-FFF2-40B4-BE49-F238E27FC236}">
                <a16:creationId xmlns:a16="http://schemas.microsoft.com/office/drawing/2014/main" id="{1DE5534D-25F9-0282-4C58-0064D41F7589}"/>
              </a:ext>
            </a:extLst>
          </p:cNvPr>
          <p:cNvSpPr>
            <a:spLocks noGrp="1"/>
          </p:cNvSpPr>
          <p:nvPr>
            <p:ph type="sldNum" sz="quarter" idx="5"/>
          </p:nvPr>
        </p:nvSpPr>
        <p:spPr/>
        <p:txBody>
          <a:bodyPr/>
          <a:lstStyle/>
          <a:p>
            <a:fld id="{D3D8D1DE-9115-324F-9D11-9961CE9FE99B}" type="slidenum">
              <a:rPr lang="en-US" smtClean="0"/>
              <a:t>30</a:t>
            </a:fld>
            <a:endParaRPr lang="en-US"/>
          </a:p>
        </p:txBody>
      </p:sp>
    </p:spTree>
    <p:extLst>
      <p:ext uri="{BB962C8B-B14F-4D97-AF65-F5344CB8AC3E}">
        <p14:creationId xmlns:p14="http://schemas.microsoft.com/office/powerpoint/2010/main" val="1157687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D8D1DE-9115-324F-9D11-9961CE9FE99B}" type="slidenum">
              <a:rPr lang="en-US" smtClean="0"/>
              <a:t>32</a:t>
            </a:fld>
            <a:endParaRPr lang="en-US"/>
          </a:p>
        </p:txBody>
      </p:sp>
    </p:spTree>
    <p:extLst>
      <p:ext uri="{BB962C8B-B14F-4D97-AF65-F5344CB8AC3E}">
        <p14:creationId xmlns:p14="http://schemas.microsoft.com/office/powerpoint/2010/main" val="190225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CDCF7-B95E-BE50-78F7-83427C58A5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AEECCF-550F-60F2-3F5C-C00BCD1C1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4CAD97-975F-4F56-B79F-8D5B659C71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7ED70E-36B6-7BC2-14BD-8F5F25895298}"/>
              </a:ext>
            </a:extLst>
          </p:cNvPr>
          <p:cNvSpPr>
            <a:spLocks noGrp="1"/>
          </p:cNvSpPr>
          <p:nvPr>
            <p:ph type="sldNum" sz="quarter" idx="5"/>
          </p:nvPr>
        </p:nvSpPr>
        <p:spPr/>
        <p:txBody>
          <a:bodyPr/>
          <a:lstStyle/>
          <a:p>
            <a:fld id="{D3D8D1DE-9115-324F-9D11-9961CE9FE99B}" type="slidenum">
              <a:rPr lang="en-US" smtClean="0"/>
              <a:t>33</a:t>
            </a:fld>
            <a:endParaRPr lang="en-US"/>
          </a:p>
        </p:txBody>
      </p:sp>
    </p:spTree>
    <p:extLst>
      <p:ext uri="{BB962C8B-B14F-4D97-AF65-F5344CB8AC3E}">
        <p14:creationId xmlns:p14="http://schemas.microsoft.com/office/powerpoint/2010/main" val="212883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said, this story is about data, and as most data stories do, this story stared with a question.  Our ED came to us with questions about employment, and commutes and other things that to me sounded a little too targeted. I asked them where the question were coming from and this is what they showed me.  They created this from a tool I’ll show you in just a second, and from this they wanted to know more.  Why us? Why did they come to GIS? Other than because it exists on a map?  Well, as a small city we don’t have a housing department with demographers to do this kind of work. We don’t even technically have a GIS department, we just have 2 people doing all GIS work from the planning department. And because we’ve always been the ones to handle “data”, the questions came to us. Sound familiar? </a:t>
            </a:r>
          </a:p>
          <a:p>
            <a:endParaRPr lang="en-US" dirty="0"/>
          </a:p>
          <a:p>
            <a:r>
              <a:rPr lang="en-US" dirty="0"/>
              <a:t>Now, what is this showing? Its showing the inflow and outflow of workers to and from the city of </a:t>
            </a:r>
            <a:r>
              <a:rPr lang="en-US" dirty="0" err="1"/>
              <a:t>kyle</a:t>
            </a:r>
            <a:r>
              <a:rPr lang="en-US" dirty="0"/>
              <a:t>. 20,000 people leave the city limits every day for work, compared to about a 1000 people that stay in the city and about 6000 that travel into the city for work. </a:t>
            </a:r>
          </a:p>
          <a:p>
            <a:endParaRPr lang="en-US" dirty="0"/>
          </a:p>
          <a:p>
            <a:r>
              <a:rPr lang="en-US" dirty="0"/>
              <a:t>2 min</a:t>
            </a:r>
          </a:p>
          <a:p>
            <a:r>
              <a:rPr lang="en-US" dirty="0"/>
              <a:t>330 total</a:t>
            </a:r>
          </a:p>
        </p:txBody>
      </p:sp>
      <p:sp>
        <p:nvSpPr>
          <p:cNvPr id="4" name="Slide Number Placeholder 3"/>
          <p:cNvSpPr>
            <a:spLocks noGrp="1"/>
          </p:cNvSpPr>
          <p:nvPr>
            <p:ph type="sldNum" sz="quarter" idx="5"/>
          </p:nvPr>
        </p:nvSpPr>
        <p:spPr/>
        <p:txBody>
          <a:bodyPr/>
          <a:lstStyle/>
          <a:p>
            <a:fld id="{D3D8D1DE-9115-324F-9D11-9961CE9FE99B}" type="slidenum">
              <a:rPr lang="en-US" smtClean="0"/>
              <a:t>3</a:t>
            </a:fld>
            <a:endParaRPr lang="en-US"/>
          </a:p>
        </p:txBody>
      </p:sp>
    </p:spTree>
    <p:extLst>
      <p:ext uri="{BB962C8B-B14F-4D97-AF65-F5344CB8AC3E}">
        <p14:creationId xmlns:p14="http://schemas.microsoft.com/office/powerpoint/2010/main" val="2104068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8224E-91D0-42BF-6B03-D8358F9DF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8B2E20-00C7-74C1-2499-C45CD750A8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C3BB84-6792-992A-5892-D33B61FAB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77EC35-973B-DE32-830C-5934F80E92D4}"/>
              </a:ext>
            </a:extLst>
          </p:cNvPr>
          <p:cNvSpPr>
            <a:spLocks noGrp="1"/>
          </p:cNvSpPr>
          <p:nvPr>
            <p:ph type="sldNum" sz="quarter" idx="5"/>
          </p:nvPr>
        </p:nvSpPr>
        <p:spPr/>
        <p:txBody>
          <a:bodyPr/>
          <a:lstStyle/>
          <a:p>
            <a:fld id="{D3D8D1DE-9115-324F-9D11-9961CE9FE99B}" type="slidenum">
              <a:rPr lang="en-US" smtClean="0"/>
              <a:t>34</a:t>
            </a:fld>
            <a:endParaRPr lang="en-US"/>
          </a:p>
        </p:txBody>
      </p:sp>
    </p:spTree>
    <p:extLst>
      <p:ext uri="{BB962C8B-B14F-4D97-AF65-F5344CB8AC3E}">
        <p14:creationId xmlns:p14="http://schemas.microsoft.com/office/powerpoint/2010/main" val="338176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r>
              <a:rPr lang="en-US" dirty="0"/>
              <a:t>430 total</a:t>
            </a:r>
          </a:p>
          <a:p>
            <a:endParaRPr lang="en-US" dirty="0"/>
          </a:p>
          <a:p>
            <a:r>
              <a:rPr lang="en-US" dirty="0"/>
              <a:t>This is how you use the census bureau tool.</a:t>
            </a:r>
          </a:p>
        </p:txBody>
      </p:sp>
      <p:sp>
        <p:nvSpPr>
          <p:cNvPr id="4" name="Slide Number Placeholder 3"/>
          <p:cNvSpPr>
            <a:spLocks noGrp="1"/>
          </p:cNvSpPr>
          <p:nvPr>
            <p:ph type="sldNum" sz="quarter" idx="5"/>
          </p:nvPr>
        </p:nvSpPr>
        <p:spPr/>
        <p:txBody>
          <a:bodyPr/>
          <a:lstStyle/>
          <a:p>
            <a:fld id="{D3D8D1DE-9115-324F-9D11-9961CE9FE99B}" type="slidenum">
              <a:rPr lang="en-US" smtClean="0"/>
              <a:t>4</a:t>
            </a:fld>
            <a:endParaRPr lang="en-US"/>
          </a:p>
        </p:txBody>
      </p:sp>
    </p:spTree>
    <p:extLst>
      <p:ext uri="{BB962C8B-B14F-4D97-AF65-F5344CB8AC3E}">
        <p14:creationId xmlns:p14="http://schemas.microsoft.com/office/powerpoint/2010/main" val="391106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download a report with information like this. …</a:t>
            </a:r>
          </a:p>
          <a:p>
            <a:endParaRPr lang="en-US" dirty="0"/>
          </a:p>
          <a:p>
            <a:r>
              <a:rPr lang="en-US" dirty="0"/>
              <a:t>1 minute</a:t>
            </a:r>
          </a:p>
          <a:p>
            <a:r>
              <a:rPr lang="en-US" dirty="0"/>
              <a:t>530 total</a:t>
            </a:r>
          </a:p>
        </p:txBody>
      </p:sp>
      <p:sp>
        <p:nvSpPr>
          <p:cNvPr id="4" name="Slide Number Placeholder 3"/>
          <p:cNvSpPr>
            <a:spLocks noGrp="1"/>
          </p:cNvSpPr>
          <p:nvPr>
            <p:ph type="sldNum" sz="quarter" idx="5"/>
          </p:nvPr>
        </p:nvSpPr>
        <p:spPr/>
        <p:txBody>
          <a:bodyPr/>
          <a:lstStyle/>
          <a:p>
            <a:fld id="{D3D8D1DE-9115-324F-9D11-9961CE9FE99B}" type="slidenum">
              <a:rPr lang="en-US" smtClean="0"/>
              <a:t>5</a:t>
            </a:fld>
            <a:endParaRPr lang="en-US"/>
          </a:p>
        </p:txBody>
      </p:sp>
    </p:spTree>
    <p:extLst>
      <p:ext uri="{BB962C8B-B14F-4D97-AF65-F5344CB8AC3E}">
        <p14:creationId xmlns:p14="http://schemas.microsoft.com/office/powerpoint/2010/main" val="973402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how enticing this information is and how useful it could be, particularly to an economic development department that’s trying to bring targeted jobs to the city. </a:t>
            </a:r>
          </a:p>
          <a:p>
            <a:endParaRPr lang="en-US" dirty="0"/>
          </a:p>
          <a:p>
            <a:r>
              <a:rPr lang="en-US" dirty="0"/>
              <a:t>1 min</a:t>
            </a:r>
          </a:p>
          <a:p>
            <a:r>
              <a:rPr lang="en-US" dirty="0"/>
              <a:t>630</a:t>
            </a:r>
          </a:p>
        </p:txBody>
      </p:sp>
      <p:sp>
        <p:nvSpPr>
          <p:cNvPr id="4" name="Slide Number Placeholder 3"/>
          <p:cNvSpPr>
            <a:spLocks noGrp="1"/>
          </p:cNvSpPr>
          <p:nvPr>
            <p:ph type="sldNum" sz="quarter" idx="5"/>
          </p:nvPr>
        </p:nvSpPr>
        <p:spPr/>
        <p:txBody>
          <a:bodyPr/>
          <a:lstStyle/>
          <a:p>
            <a:fld id="{D3D8D1DE-9115-324F-9D11-9961CE9FE99B}" type="slidenum">
              <a:rPr lang="en-US" smtClean="0"/>
              <a:t>6</a:t>
            </a:fld>
            <a:endParaRPr lang="en-US"/>
          </a:p>
        </p:txBody>
      </p:sp>
    </p:spTree>
    <p:extLst>
      <p:ext uri="{BB962C8B-B14F-4D97-AF65-F5344CB8AC3E}">
        <p14:creationId xmlns:p14="http://schemas.microsoft.com/office/powerpoint/2010/main" val="4287755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data analyst, as I started to look through the information provided by On The Map,  one of the first things I thought of when I saw this was, where does this data come from? Its not from the census, not from the ACS, and not from smaller surveys like the CPS etc. I know the data that I can get from those, and none </a:t>
            </a:r>
            <a:r>
              <a:rPr lang="en-US" dirty="0" err="1"/>
              <a:t>fo</a:t>
            </a:r>
            <a:r>
              <a:rPr lang="en-US" dirty="0"/>
              <a:t> them include this fine detailed employment data. The second question I had was, can I have it? If I can have it, what can I do with it?  And just to give you a little teaser about where we’re going before I get into the dry part of this presentation, </a:t>
            </a:r>
          </a:p>
          <a:p>
            <a:endParaRPr lang="en-US" dirty="0"/>
          </a:p>
          <a:p>
            <a:r>
              <a:rPr lang="en-US" dirty="0"/>
              <a:t>30 secs</a:t>
            </a:r>
          </a:p>
          <a:p>
            <a:r>
              <a:rPr lang="en-US" dirty="0"/>
              <a:t>7 total</a:t>
            </a:r>
          </a:p>
        </p:txBody>
      </p:sp>
      <p:sp>
        <p:nvSpPr>
          <p:cNvPr id="4" name="Slide Number Placeholder 3"/>
          <p:cNvSpPr>
            <a:spLocks noGrp="1"/>
          </p:cNvSpPr>
          <p:nvPr>
            <p:ph type="sldNum" sz="quarter" idx="5"/>
          </p:nvPr>
        </p:nvSpPr>
        <p:spPr/>
        <p:txBody>
          <a:bodyPr/>
          <a:lstStyle/>
          <a:p>
            <a:fld id="{D3D8D1DE-9115-324F-9D11-9961CE9FE99B}" type="slidenum">
              <a:rPr lang="en-US" smtClean="0"/>
              <a:t>7</a:t>
            </a:fld>
            <a:endParaRPr lang="en-US"/>
          </a:p>
        </p:txBody>
      </p:sp>
    </p:spTree>
    <p:extLst>
      <p:ext uri="{BB962C8B-B14F-4D97-AF65-F5344CB8AC3E}">
        <p14:creationId xmlns:p14="http://schemas.microsoft.com/office/powerpoint/2010/main" val="337778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 started digging, and this is what I found.  There is a department at the census bureau that does this kind of work.  The longitudinal employer-household dynamics program.  Their job is to gather employment information from state supplied sources to create a database linking jobs and households across the country. </a:t>
            </a:r>
          </a:p>
          <a:p>
            <a:endParaRPr lang="en-US" dirty="0"/>
          </a:p>
          <a:p>
            <a:r>
              <a:rPr lang="en-US" dirty="0"/>
              <a:t>1 min</a:t>
            </a:r>
          </a:p>
          <a:p>
            <a:r>
              <a:rPr lang="en-US" dirty="0"/>
              <a:t>8 total</a:t>
            </a:r>
          </a:p>
        </p:txBody>
      </p:sp>
      <p:sp>
        <p:nvSpPr>
          <p:cNvPr id="4" name="Slide Number Placeholder 3"/>
          <p:cNvSpPr>
            <a:spLocks noGrp="1"/>
          </p:cNvSpPr>
          <p:nvPr>
            <p:ph type="sldNum" sz="quarter" idx="5"/>
          </p:nvPr>
        </p:nvSpPr>
        <p:spPr/>
        <p:txBody>
          <a:bodyPr/>
          <a:lstStyle/>
          <a:p>
            <a:fld id="{D3D8D1DE-9115-324F-9D11-9961CE9FE99B}" type="slidenum">
              <a:rPr lang="en-US" smtClean="0"/>
              <a:t>8</a:t>
            </a:fld>
            <a:endParaRPr lang="en-US"/>
          </a:p>
        </p:txBody>
      </p:sp>
    </p:spTree>
    <p:extLst>
      <p:ext uri="{BB962C8B-B14F-4D97-AF65-F5344CB8AC3E}">
        <p14:creationId xmlns:p14="http://schemas.microsoft.com/office/powerpoint/2010/main" val="61813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that database they create 4 data products for public use. J2j, </a:t>
            </a:r>
            <a:r>
              <a:rPr lang="en-US" dirty="0" err="1"/>
              <a:t>qwi</a:t>
            </a:r>
            <a:r>
              <a:rPr lang="en-US" dirty="0"/>
              <a:t>, </a:t>
            </a:r>
            <a:r>
              <a:rPr lang="en-US" dirty="0" err="1"/>
              <a:t>pseo</a:t>
            </a:r>
            <a:r>
              <a:rPr lang="en-US" dirty="0"/>
              <a:t>, and lodes.  These datasets characterize workforce dynamics. Now, its important to note that everything I’m going to show you from here forward all comes from just the LODES dataset. </a:t>
            </a:r>
          </a:p>
          <a:p>
            <a:endParaRPr lang="en-US" dirty="0"/>
          </a:p>
          <a:p>
            <a:r>
              <a:rPr lang="en-US" dirty="0"/>
              <a:t>1 min</a:t>
            </a:r>
          </a:p>
          <a:p>
            <a:r>
              <a:rPr lang="en-US" dirty="0"/>
              <a:t>9 total</a:t>
            </a:r>
          </a:p>
        </p:txBody>
      </p:sp>
      <p:sp>
        <p:nvSpPr>
          <p:cNvPr id="4" name="Slide Number Placeholder 3"/>
          <p:cNvSpPr>
            <a:spLocks noGrp="1"/>
          </p:cNvSpPr>
          <p:nvPr>
            <p:ph type="sldNum" sz="quarter" idx="5"/>
          </p:nvPr>
        </p:nvSpPr>
        <p:spPr/>
        <p:txBody>
          <a:bodyPr/>
          <a:lstStyle/>
          <a:p>
            <a:fld id="{D3D8D1DE-9115-324F-9D11-9961CE9FE99B}" type="slidenum">
              <a:rPr lang="en-US" smtClean="0"/>
              <a:t>9</a:t>
            </a:fld>
            <a:endParaRPr lang="en-US"/>
          </a:p>
        </p:txBody>
      </p:sp>
    </p:spTree>
    <p:extLst>
      <p:ext uri="{BB962C8B-B14F-4D97-AF65-F5344CB8AC3E}">
        <p14:creationId xmlns:p14="http://schemas.microsoft.com/office/powerpoint/2010/main" val="4204262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ABE4-2ACC-D046-858F-F45E4F7031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51788B-539C-2843-8808-D772BEA4E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C71056-14BA-D24B-98CC-C62673FEEF7E}"/>
              </a:ext>
            </a:extLst>
          </p:cNvPr>
          <p:cNvSpPr>
            <a:spLocks noGrp="1"/>
          </p:cNvSpPr>
          <p:nvPr>
            <p:ph type="dt" sz="half" idx="10"/>
          </p:nvPr>
        </p:nvSpPr>
        <p:spPr/>
        <p:txBody>
          <a:bodyPr/>
          <a:lstStyle/>
          <a:p>
            <a:fld id="{66243CBF-B6EC-3C4F-A382-3040B9F8F1E3}" type="datetimeFigureOut">
              <a:rPr lang="en-US" smtClean="0"/>
              <a:t>10/22/2024</a:t>
            </a:fld>
            <a:endParaRPr lang="en-US"/>
          </a:p>
        </p:txBody>
      </p:sp>
      <p:sp>
        <p:nvSpPr>
          <p:cNvPr id="5" name="Footer Placeholder 4">
            <a:extLst>
              <a:ext uri="{FF2B5EF4-FFF2-40B4-BE49-F238E27FC236}">
                <a16:creationId xmlns:a16="http://schemas.microsoft.com/office/drawing/2014/main" id="{B5A0C1EE-3414-4B41-933D-BB2C1F488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85D7-6D0E-B546-BB54-D2E0727ED522}"/>
              </a:ext>
            </a:extLst>
          </p:cNvPr>
          <p:cNvSpPr>
            <a:spLocks noGrp="1"/>
          </p:cNvSpPr>
          <p:nvPr>
            <p:ph type="sldNum" sz="quarter" idx="12"/>
          </p:nvPr>
        </p:nvSpPr>
        <p:spPr/>
        <p:txBody>
          <a:bodyPr/>
          <a:lstStyle/>
          <a:p>
            <a:fld id="{C2F9BA92-9B35-D447-A5BB-0388F69077FB}" type="slidenum">
              <a:rPr lang="en-US" smtClean="0"/>
              <a:t>‹#›</a:t>
            </a:fld>
            <a:endParaRPr lang="en-US"/>
          </a:p>
        </p:txBody>
      </p:sp>
    </p:spTree>
    <p:extLst>
      <p:ext uri="{BB962C8B-B14F-4D97-AF65-F5344CB8AC3E}">
        <p14:creationId xmlns:p14="http://schemas.microsoft.com/office/powerpoint/2010/main" val="940630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4D26-B50A-8F42-8B8E-75EA36328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FCE7F4-8698-5C41-9E34-9521D3C2C9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9AA34A-6153-C245-B363-92C93A99B97F}"/>
              </a:ext>
            </a:extLst>
          </p:cNvPr>
          <p:cNvSpPr>
            <a:spLocks noGrp="1"/>
          </p:cNvSpPr>
          <p:nvPr>
            <p:ph type="dt" sz="half" idx="10"/>
          </p:nvPr>
        </p:nvSpPr>
        <p:spPr/>
        <p:txBody>
          <a:bodyPr/>
          <a:lstStyle/>
          <a:p>
            <a:fld id="{66243CBF-B6EC-3C4F-A382-3040B9F8F1E3}" type="datetimeFigureOut">
              <a:rPr lang="en-US" smtClean="0"/>
              <a:t>10/22/2024</a:t>
            </a:fld>
            <a:endParaRPr lang="en-US"/>
          </a:p>
        </p:txBody>
      </p:sp>
      <p:sp>
        <p:nvSpPr>
          <p:cNvPr id="5" name="Footer Placeholder 4">
            <a:extLst>
              <a:ext uri="{FF2B5EF4-FFF2-40B4-BE49-F238E27FC236}">
                <a16:creationId xmlns:a16="http://schemas.microsoft.com/office/drawing/2014/main" id="{BADB3557-D114-674C-A574-DD930766E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BA90F-9185-594B-B447-E17622BD695E}"/>
              </a:ext>
            </a:extLst>
          </p:cNvPr>
          <p:cNvSpPr>
            <a:spLocks noGrp="1"/>
          </p:cNvSpPr>
          <p:nvPr>
            <p:ph type="sldNum" sz="quarter" idx="12"/>
          </p:nvPr>
        </p:nvSpPr>
        <p:spPr/>
        <p:txBody>
          <a:bodyPr/>
          <a:lstStyle/>
          <a:p>
            <a:fld id="{C2F9BA92-9B35-D447-A5BB-0388F69077FB}" type="slidenum">
              <a:rPr lang="en-US" smtClean="0"/>
              <a:t>‹#›</a:t>
            </a:fld>
            <a:endParaRPr lang="en-US"/>
          </a:p>
        </p:txBody>
      </p:sp>
    </p:spTree>
    <p:extLst>
      <p:ext uri="{BB962C8B-B14F-4D97-AF65-F5344CB8AC3E}">
        <p14:creationId xmlns:p14="http://schemas.microsoft.com/office/powerpoint/2010/main" val="367201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D69A8F-D724-8440-9F6B-69FACEDB1C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7318EE-3374-7348-B5DD-B26426BA2F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7F076-12F9-4149-B06D-2B9C66D99F7E}"/>
              </a:ext>
            </a:extLst>
          </p:cNvPr>
          <p:cNvSpPr>
            <a:spLocks noGrp="1"/>
          </p:cNvSpPr>
          <p:nvPr>
            <p:ph type="dt" sz="half" idx="10"/>
          </p:nvPr>
        </p:nvSpPr>
        <p:spPr/>
        <p:txBody>
          <a:bodyPr/>
          <a:lstStyle/>
          <a:p>
            <a:fld id="{66243CBF-B6EC-3C4F-A382-3040B9F8F1E3}" type="datetimeFigureOut">
              <a:rPr lang="en-US" smtClean="0"/>
              <a:t>10/22/2024</a:t>
            </a:fld>
            <a:endParaRPr lang="en-US"/>
          </a:p>
        </p:txBody>
      </p:sp>
      <p:sp>
        <p:nvSpPr>
          <p:cNvPr id="5" name="Footer Placeholder 4">
            <a:extLst>
              <a:ext uri="{FF2B5EF4-FFF2-40B4-BE49-F238E27FC236}">
                <a16:creationId xmlns:a16="http://schemas.microsoft.com/office/drawing/2014/main" id="{D4A0AC0A-7896-6347-A495-1CC2DD3D9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2E1F12-5245-EE40-93C8-D48946C5CF6B}"/>
              </a:ext>
            </a:extLst>
          </p:cNvPr>
          <p:cNvSpPr>
            <a:spLocks noGrp="1"/>
          </p:cNvSpPr>
          <p:nvPr>
            <p:ph type="sldNum" sz="quarter" idx="12"/>
          </p:nvPr>
        </p:nvSpPr>
        <p:spPr/>
        <p:txBody>
          <a:bodyPr/>
          <a:lstStyle/>
          <a:p>
            <a:fld id="{C2F9BA92-9B35-D447-A5BB-0388F69077FB}" type="slidenum">
              <a:rPr lang="en-US" smtClean="0"/>
              <a:t>‹#›</a:t>
            </a:fld>
            <a:endParaRPr lang="en-US"/>
          </a:p>
        </p:txBody>
      </p:sp>
    </p:spTree>
    <p:extLst>
      <p:ext uri="{BB962C8B-B14F-4D97-AF65-F5344CB8AC3E}">
        <p14:creationId xmlns:p14="http://schemas.microsoft.com/office/powerpoint/2010/main" val="603935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3FB65-9FAC-9D49-8F03-5AFB3A7212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3B059A-BA31-314B-9CF5-430DC237B5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C85BCB-D3C2-BD4D-97F3-659ADB623593}"/>
              </a:ext>
            </a:extLst>
          </p:cNvPr>
          <p:cNvSpPr>
            <a:spLocks noGrp="1"/>
          </p:cNvSpPr>
          <p:nvPr>
            <p:ph type="dt" sz="half" idx="10"/>
          </p:nvPr>
        </p:nvSpPr>
        <p:spPr/>
        <p:txBody>
          <a:bodyPr/>
          <a:lstStyle/>
          <a:p>
            <a:fld id="{66243CBF-B6EC-3C4F-A382-3040B9F8F1E3}" type="datetimeFigureOut">
              <a:rPr lang="en-US" smtClean="0"/>
              <a:t>10/22/2024</a:t>
            </a:fld>
            <a:endParaRPr lang="en-US"/>
          </a:p>
        </p:txBody>
      </p:sp>
      <p:sp>
        <p:nvSpPr>
          <p:cNvPr id="5" name="Footer Placeholder 4">
            <a:extLst>
              <a:ext uri="{FF2B5EF4-FFF2-40B4-BE49-F238E27FC236}">
                <a16:creationId xmlns:a16="http://schemas.microsoft.com/office/drawing/2014/main" id="{361FFD57-546B-5849-AEC8-2C26EDA80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EC0AA-B52F-F749-8B34-9820E509D19F}"/>
              </a:ext>
            </a:extLst>
          </p:cNvPr>
          <p:cNvSpPr>
            <a:spLocks noGrp="1"/>
          </p:cNvSpPr>
          <p:nvPr>
            <p:ph type="sldNum" sz="quarter" idx="12"/>
          </p:nvPr>
        </p:nvSpPr>
        <p:spPr/>
        <p:txBody>
          <a:bodyPr/>
          <a:lstStyle/>
          <a:p>
            <a:fld id="{C2F9BA92-9B35-D447-A5BB-0388F69077FB}" type="slidenum">
              <a:rPr lang="en-US" smtClean="0"/>
              <a:t>‹#›</a:t>
            </a:fld>
            <a:endParaRPr lang="en-US"/>
          </a:p>
        </p:txBody>
      </p:sp>
    </p:spTree>
    <p:extLst>
      <p:ext uri="{BB962C8B-B14F-4D97-AF65-F5344CB8AC3E}">
        <p14:creationId xmlns:p14="http://schemas.microsoft.com/office/powerpoint/2010/main" val="1076038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B6D4B-DC35-0940-BF09-9DB0B08675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208F1B-6AEB-924D-8925-08E2F57133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7664E4-C634-C04C-B5F5-1AC3A3A9FFB5}"/>
              </a:ext>
            </a:extLst>
          </p:cNvPr>
          <p:cNvSpPr>
            <a:spLocks noGrp="1"/>
          </p:cNvSpPr>
          <p:nvPr>
            <p:ph type="dt" sz="half" idx="10"/>
          </p:nvPr>
        </p:nvSpPr>
        <p:spPr/>
        <p:txBody>
          <a:bodyPr/>
          <a:lstStyle/>
          <a:p>
            <a:fld id="{66243CBF-B6EC-3C4F-A382-3040B9F8F1E3}" type="datetimeFigureOut">
              <a:rPr lang="en-US" smtClean="0"/>
              <a:t>10/22/2024</a:t>
            </a:fld>
            <a:endParaRPr lang="en-US"/>
          </a:p>
        </p:txBody>
      </p:sp>
      <p:sp>
        <p:nvSpPr>
          <p:cNvPr id="5" name="Footer Placeholder 4">
            <a:extLst>
              <a:ext uri="{FF2B5EF4-FFF2-40B4-BE49-F238E27FC236}">
                <a16:creationId xmlns:a16="http://schemas.microsoft.com/office/drawing/2014/main" id="{B3A5E644-654C-1D46-BB57-1BEF0FA1B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8614A-7337-724F-9E7B-9DD3E435B6F0}"/>
              </a:ext>
            </a:extLst>
          </p:cNvPr>
          <p:cNvSpPr>
            <a:spLocks noGrp="1"/>
          </p:cNvSpPr>
          <p:nvPr>
            <p:ph type="sldNum" sz="quarter" idx="12"/>
          </p:nvPr>
        </p:nvSpPr>
        <p:spPr/>
        <p:txBody>
          <a:bodyPr/>
          <a:lstStyle/>
          <a:p>
            <a:fld id="{C2F9BA92-9B35-D447-A5BB-0388F69077FB}" type="slidenum">
              <a:rPr lang="en-US" smtClean="0"/>
              <a:t>‹#›</a:t>
            </a:fld>
            <a:endParaRPr lang="en-US"/>
          </a:p>
        </p:txBody>
      </p:sp>
    </p:spTree>
    <p:extLst>
      <p:ext uri="{BB962C8B-B14F-4D97-AF65-F5344CB8AC3E}">
        <p14:creationId xmlns:p14="http://schemas.microsoft.com/office/powerpoint/2010/main" val="1731840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6669-2009-5142-A40E-FE2C3AC93E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9C3C13-8370-EF40-90B9-D4C6C8FD13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7F74A7-F116-C540-8507-9F30A33A72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C631C7-B657-E641-B6A7-87821DB5682C}"/>
              </a:ext>
            </a:extLst>
          </p:cNvPr>
          <p:cNvSpPr>
            <a:spLocks noGrp="1"/>
          </p:cNvSpPr>
          <p:nvPr>
            <p:ph type="dt" sz="half" idx="10"/>
          </p:nvPr>
        </p:nvSpPr>
        <p:spPr/>
        <p:txBody>
          <a:bodyPr/>
          <a:lstStyle/>
          <a:p>
            <a:fld id="{66243CBF-B6EC-3C4F-A382-3040B9F8F1E3}" type="datetimeFigureOut">
              <a:rPr lang="en-US" smtClean="0"/>
              <a:t>10/22/2024</a:t>
            </a:fld>
            <a:endParaRPr lang="en-US"/>
          </a:p>
        </p:txBody>
      </p:sp>
      <p:sp>
        <p:nvSpPr>
          <p:cNvPr id="6" name="Footer Placeholder 5">
            <a:extLst>
              <a:ext uri="{FF2B5EF4-FFF2-40B4-BE49-F238E27FC236}">
                <a16:creationId xmlns:a16="http://schemas.microsoft.com/office/drawing/2014/main" id="{7395BA1D-1A7B-B941-8CE4-4509922BFD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85670-008B-3643-89EC-E9037B373D13}"/>
              </a:ext>
            </a:extLst>
          </p:cNvPr>
          <p:cNvSpPr>
            <a:spLocks noGrp="1"/>
          </p:cNvSpPr>
          <p:nvPr>
            <p:ph type="sldNum" sz="quarter" idx="12"/>
          </p:nvPr>
        </p:nvSpPr>
        <p:spPr/>
        <p:txBody>
          <a:bodyPr/>
          <a:lstStyle/>
          <a:p>
            <a:fld id="{C2F9BA92-9B35-D447-A5BB-0388F69077FB}" type="slidenum">
              <a:rPr lang="en-US" smtClean="0"/>
              <a:t>‹#›</a:t>
            </a:fld>
            <a:endParaRPr lang="en-US"/>
          </a:p>
        </p:txBody>
      </p:sp>
    </p:spTree>
    <p:extLst>
      <p:ext uri="{BB962C8B-B14F-4D97-AF65-F5344CB8AC3E}">
        <p14:creationId xmlns:p14="http://schemas.microsoft.com/office/powerpoint/2010/main" val="1149811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8154-FAF8-AE46-8CB9-293E67DC7C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E98763-C5E4-0745-92C7-6047F879BC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9D67C6-0E3A-8D41-9D14-8F04EC29CE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7D69F5-96B1-9E4B-AC6E-F0A81C00CD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635649-E1BD-BD4C-A391-72BAA26920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0F3865-94DA-3A48-8E1B-2C62ACC409B4}"/>
              </a:ext>
            </a:extLst>
          </p:cNvPr>
          <p:cNvSpPr>
            <a:spLocks noGrp="1"/>
          </p:cNvSpPr>
          <p:nvPr>
            <p:ph type="dt" sz="half" idx="10"/>
          </p:nvPr>
        </p:nvSpPr>
        <p:spPr/>
        <p:txBody>
          <a:bodyPr/>
          <a:lstStyle/>
          <a:p>
            <a:fld id="{66243CBF-B6EC-3C4F-A382-3040B9F8F1E3}" type="datetimeFigureOut">
              <a:rPr lang="en-US" smtClean="0"/>
              <a:t>10/22/2024</a:t>
            </a:fld>
            <a:endParaRPr lang="en-US"/>
          </a:p>
        </p:txBody>
      </p:sp>
      <p:sp>
        <p:nvSpPr>
          <p:cNvPr id="8" name="Footer Placeholder 7">
            <a:extLst>
              <a:ext uri="{FF2B5EF4-FFF2-40B4-BE49-F238E27FC236}">
                <a16:creationId xmlns:a16="http://schemas.microsoft.com/office/drawing/2014/main" id="{84F973DC-C685-874E-B8E4-5C793C788B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AEB0ED-BDF6-A944-A35D-07832ECA65C6}"/>
              </a:ext>
            </a:extLst>
          </p:cNvPr>
          <p:cNvSpPr>
            <a:spLocks noGrp="1"/>
          </p:cNvSpPr>
          <p:nvPr>
            <p:ph type="sldNum" sz="quarter" idx="12"/>
          </p:nvPr>
        </p:nvSpPr>
        <p:spPr/>
        <p:txBody>
          <a:bodyPr/>
          <a:lstStyle/>
          <a:p>
            <a:fld id="{C2F9BA92-9B35-D447-A5BB-0388F69077FB}" type="slidenum">
              <a:rPr lang="en-US" smtClean="0"/>
              <a:t>‹#›</a:t>
            </a:fld>
            <a:endParaRPr lang="en-US"/>
          </a:p>
        </p:txBody>
      </p:sp>
    </p:spTree>
    <p:extLst>
      <p:ext uri="{BB962C8B-B14F-4D97-AF65-F5344CB8AC3E}">
        <p14:creationId xmlns:p14="http://schemas.microsoft.com/office/powerpoint/2010/main" val="278183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7483B-EC4E-A74F-98DB-B1FA12E2AB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FD6C3B-C459-EE4E-BB20-88001C09F810}"/>
              </a:ext>
            </a:extLst>
          </p:cNvPr>
          <p:cNvSpPr>
            <a:spLocks noGrp="1"/>
          </p:cNvSpPr>
          <p:nvPr>
            <p:ph type="dt" sz="half" idx="10"/>
          </p:nvPr>
        </p:nvSpPr>
        <p:spPr/>
        <p:txBody>
          <a:bodyPr/>
          <a:lstStyle/>
          <a:p>
            <a:fld id="{66243CBF-B6EC-3C4F-A382-3040B9F8F1E3}" type="datetimeFigureOut">
              <a:rPr lang="en-US" smtClean="0"/>
              <a:t>10/22/2024</a:t>
            </a:fld>
            <a:endParaRPr lang="en-US"/>
          </a:p>
        </p:txBody>
      </p:sp>
      <p:sp>
        <p:nvSpPr>
          <p:cNvPr id="4" name="Footer Placeholder 3">
            <a:extLst>
              <a:ext uri="{FF2B5EF4-FFF2-40B4-BE49-F238E27FC236}">
                <a16:creationId xmlns:a16="http://schemas.microsoft.com/office/drawing/2014/main" id="{8AC1F64D-4698-A442-93E6-EA14C36A54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32F601-246E-6349-93BD-B7DBA4EFF6B6}"/>
              </a:ext>
            </a:extLst>
          </p:cNvPr>
          <p:cNvSpPr>
            <a:spLocks noGrp="1"/>
          </p:cNvSpPr>
          <p:nvPr>
            <p:ph type="sldNum" sz="quarter" idx="12"/>
          </p:nvPr>
        </p:nvSpPr>
        <p:spPr/>
        <p:txBody>
          <a:bodyPr/>
          <a:lstStyle/>
          <a:p>
            <a:fld id="{C2F9BA92-9B35-D447-A5BB-0388F69077FB}" type="slidenum">
              <a:rPr lang="en-US" smtClean="0"/>
              <a:t>‹#›</a:t>
            </a:fld>
            <a:endParaRPr lang="en-US"/>
          </a:p>
        </p:txBody>
      </p:sp>
    </p:spTree>
    <p:extLst>
      <p:ext uri="{BB962C8B-B14F-4D97-AF65-F5344CB8AC3E}">
        <p14:creationId xmlns:p14="http://schemas.microsoft.com/office/powerpoint/2010/main" val="3283998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176AF-6123-C64A-A60B-1F9EEEDA3EB3}"/>
              </a:ext>
            </a:extLst>
          </p:cNvPr>
          <p:cNvSpPr>
            <a:spLocks noGrp="1"/>
          </p:cNvSpPr>
          <p:nvPr>
            <p:ph type="dt" sz="half" idx="10"/>
          </p:nvPr>
        </p:nvSpPr>
        <p:spPr/>
        <p:txBody>
          <a:bodyPr/>
          <a:lstStyle/>
          <a:p>
            <a:fld id="{66243CBF-B6EC-3C4F-A382-3040B9F8F1E3}" type="datetimeFigureOut">
              <a:rPr lang="en-US" smtClean="0"/>
              <a:t>10/22/2024</a:t>
            </a:fld>
            <a:endParaRPr lang="en-US"/>
          </a:p>
        </p:txBody>
      </p:sp>
      <p:sp>
        <p:nvSpPr>
          <p:cNvPr id="3" name="Footer Placeholder 2">
            <a:extLst>
              <a:ext uri="{FF2B5EF4-FFF2-40B4-BE49-F238E27FC236}">
                <a16:creationId xmlns:a16="http://schemas.microsoft.com/office/drawing/2014/main" id="{CFD82BFD-98DB-1E48-8192-C9F09EC6A0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D8B7C7-CB74-B549-BB99-ADC5F8EE67E7}"/>
              </a:ext>
            </a:extLst>
          </p:cNvPr>
          <p:cNvSpPr>
            <a:spLocks noGrp="1"/>
          </p:cNvSpPr>
          <p:nvPr>
            <p:ph type="sldNum" sz="quarter" idx="12"/>
          </p:nvPr>
        </p:nvSpPr>
        <p:spPr/>
        <p:txBody>
          <a:bodyPr/>
          <a:lstStyle/>
          <a:p>
            <a:fld id="{C2F9BA92-9B35-D447-A5BB-0388F69077FB}" type="slidenum">
              <a:rPr lang="en-US" smtClean="0"/>
              <a:t>‹#›</a:t>
            </a:fld>
            <a:endParaRPr lang="en-US"/>
          </a:p>
        </p:txBody>
      </p:sp>
    </p:spTree>
    <p:extLst>
      <p:ext uri="{BB962C8B-B14F-4D97-AF65-F5344CB8AC3E}">
        <p14:creationId xmlns:p14="http://schemas.microsoft.com/office/powerpoint/2010/main" val="1195002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AE14A-0B59-614E-96DF-BB88B7C8D1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D28811-9DC4-3A4C-8A23-9B97C57F3E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E8A95B-643F-0242-A713-C2CE8F4F0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33EDF-C37B-7D4F-93F0-E013C4EC5510}"/>
              </a:ext>
            </a:extLst>
          </p:cNvPr>
          <p:cNvSpPr>
            <a:spLocks noGrp="1"/>
          </p:cNvSpPr>
          <p:nvPr>
            <p:ph type="dt" sz="half" idx="10"/>
          </p:nvPr>
        </p:nvSpPr>
        <p:spPr/>
        <p:txBody>
          <a:bodyPr/>
          <a:lstStyle/>
          <a:p>
            <a:fld id="{66243CBF-B6EC-3C4F-A382-3040B9F8F1E3}" type="datetimeFigureOut">
              <a:rPr lang="en-US" smtClean="0"/>
              <a:t>10/22/2024</a:t>
            </a:fld>
            <a:endParaRPr lang="en-US"/>
          </a:p>
        </p:txBody>
      </p:sp>
      <p:sp>
        <p:nvSpPr>
          <p:cNvPr id="6" name="Footer Placeholder 5">
            <a:extLst>
              <a:ext uri="{FF2B5EF4-FFF2-40B4-BE49-F238E27FC236}">
                <a16:creationId xmlns:a16="http://schemas.microsoft.com/office/drawing/2014/main" id="{85F40646-CCAC-A94E-91B1-6E4A4BC1EF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65C2A-A861-F946-B927-A30C91C3B9AD}"/>
              </a:ext>
            </a:extLst>
          </p:cNvPr>
          <p:cNvSpPr>
            <a:spLocks noGrp="1"/>
          </p:cNvSpPr>
          <p:nvPr>
            <p:ph type="sldNum" sz="quarter" idx="12"/>
          </p:nvPr>
        </p:nvSpPr>
        <p:spPr/>
        <p:txBody>
          <a:bodyPr/>
          <a:lstStyle/>
          <a:p>
            <a:fld id="{C2F9BA92-9B35-D447-A5BB-0388F69077FB}" type="slidenum">
              <a:rPr lang="en-US" smtClean="0"/>
              <a:t>‹#›</a:t>
            </a:fld>
            <a:endParaRPr lang="en-US"/>
          </a:p>
        </p:txBody>
      </p:sp>
    </p:spTree>
    <p:extLst>
      <p:ext uri="{BB962C8B-B14F-4D97-AF65-F5344CB8AC3E}">
        <p14:creationId xmlns:p14="http://schemas.microsoft.com/office/powerpoint/2010/main" val="74757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5EB14-F87B-5446-B818-9D995E9619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DDE021-BA89-E044-9FE1-608EB5E3A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96DB23-472E-8940-9745-19D46F9E1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C25D66-BA06-B848-AB91-B04C609983D8}"/>
              </a:ext>
            </a:extLst>
          </p:cNvPr>
          <p:cNvSpPr>
            <a:spLocks noGrp="1"/>
          </p:cNvSpPr>
          <p:nvPr>
            <p:ph type="dt" sz="half" idx="10"/>
          </p:nvPr>
        </p:nvSpPr>
        <p:spPr/>
        <p:txBody>
          <a:bodyPr/>
          <a:lstStyle/>
          <a:p>
            <a:fld id="{66243CBF-B6EC-3C4F-A382-3040B9F8F1E3}" type="datetimeFigureOut">
              <a:rPr lang="en-US" smtClean="0"/>
              <a:t>10/22/2024</a:t>
            </a:fld>
            <a:endParaRPr lang="en-US"/>
          </a:p>
        </p:txBody>
      </p:sp>
      <p:sp>
        <p:nvSpPr>
          <p:cNvPr id="6" name="Footer Placeholder 5">
            <a:extLst>
              <a:ext uri="{FF2B5EF4-FFF2-40B4-BE49-F238E27FC236}">
                <a16:creationId xmlns:a16="http://schemas.microsoft.com/office/drawing/2014/main" id="{489C68D6-5CCC-6C4F-A5BA-2921DCE66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77B60-B678-C240-90AB-B22EE265C4BA}"/>
              </a:ext>
            </a:extLst>
          </p:cNvPr>
          <p:cNvSpPr>
            <a:spLocks noGrp="1"/>
          </p:cNvSpPr>
          <p:nvPr>
            <p:ph type="sldNum" sz="quarter" idx="12"/>
          </p:nvPr>
        </p:nvSpPr>
        <p:spPr/>
        <p:txBody>
          <a:bodyPr/>
          <a:lstStyle/>
          <a:p>
            <a:fld id="{C2F9BA92-9B35-D447-A5BB-0388F69077FB}" type="slidenum">
              <a:rPr lang="en-US" smtClean="0"/>
              <a:t>‹#›</a:t>
            </a:fld>
            <a:endParaRPr lang="en-US"/>
          </a:p>
        </p:txBody>
      </p:sp>
    </p:spTree>
    <p:extLst>
      <p:ext uri="{BB962C8B-B14F-4D97-AF65-F5344CB8AC3E}">
        <p14:creationId xmlns:p14="http://schemas.microsoft.com/office/powerpoint/2010/main" val="1481642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3CC8A-5E35-BD41-8CB3-CE4785B75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7DE9BA-9BB2-D14E-8A23-2925143479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2E395-C681-B747-BBCD-6836F27D20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243CBF-B6EC-3C4F-A382-3040B9F8F1E3}" type="datetimeFigureOut">
              <a:rPr lang="en-US" smtClean="0"/>
              <a:t>10/22/2024</a:t>
            </a:fld>
            <a:endParaRPr lang="en-US"/>
          </a:p>
        </p:txBody>
      </p:sp>
      <p:sp>
        <p:nvSpPr>
          <p:cNvPr id="5" name="Footer Placeholder 4">
            <a:extLst>
              <a:ext uri="{FF2B5EF4-FFF2-40B4-BE49-F238E27FC236}">
                <a16:creationId xmlns:a16="http://schemas.microsoft.com/office/drawing/2014/main" id="{2CCCEE59-81A3-594E-8AE3-4BD6556F5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9E6B62-B014-124F-974B-6D26D232E6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F9BA92-9B35-D447-A5BB-0388F69077FB}" type="slidenum">
              <a:rPr lang="en-US" smtClean="0"/>
              <a:t>‹#›</a:t>
            </a:fld>
            <a:endParaRPr lang="en-US"/>
          </a:p>
        </p:txBody>
      </p:sp>
    </p:spTree>
    <p:extLst>
      <p:ext uri="{BB962C8B-B14F-4D97-AF65-F5344CB8AC3E}">
        <p14:creationId xmlns:p14="http://schemas.microsoft.com/office/powerpoint/2010/main" val="1988199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xperience.arcgis.com/experience/7cb3733b35b244908f09527dd7cf9658"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lehd.ces.census.gov/dat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xperience.arcgis.com/experience/7cb3733b35b244908f09527dd7cf965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chart" Target="../charts/chart5.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hart" Target="../charts/chart7.xml"/></Relationships>
</file>

<file path=ppt/slides/_rels/slide3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hart" Target="../charts/chart9.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lehd.ces.census.gov/#about_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lehd.ces.census.gov/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77670CE3-6A87-2949-9CD8-5ACB06D8126A}"/>
              </a:ext>
            </a:extLst>
          </p:cNvPr>
          <p:cNvSpPr/>
          <p:nvPr/>
        </p:nvSpPr>
        <p:spPr>
          <a:xfrm>
            <a:off x="663213" y="247136"/>
            <a:ext cx="10165391" cy="3990022"/>
          </a:xfrm>
          <a:prstGeom prst="roundRect">
            <a:avLst/>
          </a:prstGeom>
          <a:solidFill>
            <a:srgbClr val="133964"/>
          </a:solidFill>
          <a:ln w="38100" cap="flat">
            <a:solidFill>
              <a:srgbClr val="133964"/>
            </a:solidFill>
            <a:miter lim="800000"/>
          </a:ln>
          <a:effectLst>
            <a:outerShdw blurRad="368300" dist="127000" dir="1800000" algn="ctr" rotWithShape="0">
              <a:srgbClr val="133964">
                <a:alpha val="36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7B1DB-6A16-E544-BF93-EED326904D62}"/>
              </a:ext>
            </a:extLst>
          </p:cNvPr>
          <p:cNvSpPr>
            <a:spLocks noGrp="1"/>
          </p:cNvSpPr>
          <p:nvPr>
            <p:ph type="ctrTitle"/>
          </p:nvPr>
        </p:nvSpPr>
        <p:spPr>
          <a:xfrm>
            <a:off x="1363396" y="1179017"/>
            <a:ext cx="9144000" cy="2150076"/>
          </a:xfrm>
        </p:spPr>
        <p:txBody>
          <a:bodyPr anchor="t"/>
          <a:lstStyle/>
          <a:p>
            <a:pPr algn="l"/>
            <a:r>
              <a:rPr lang="en-US" b="1" dirty="0">
                <a:solidFill>
                  <a:schemeClr val="bg1"/>
                </a:solidFill>
                <a:latin typeface="Montserrat" pitchFamily="2" charset="77"/>
              </a:rPr>
              <a:t>Employment Analysis</a:t>
            </a:r>
          </a:p>
        </p:txBody>
      </p:sp>
      <p:sp>
        <p:nvSpPr>
          <p:cNvPr id="8" name="Rounded Rectangle 7">
            <a:extLst>
              <a:ext uri="{FF2B5EF4-FFF2-40B4-BE49-F238E27FC236}">
                <a16:creationId xmlns:a16="http://schemas.microsoft.com/office/drawing/2014/main" id="{AD7E3507-A34C-1B4B-8DE2-3099695E2097}"/>
              </a:ext>
            </a:extLst>
          </p:cNvPr>
          <p:cNvSpPr/>
          <p:nvPr/>
        </p:nvSpPr>
        <p:spPr>
          <a:xfrm>
            <a:off x="2730842" y="3343280"/>
            <a:ext cx="8958649" cy="3267583"/>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6E6F3D-5DA3-0A4A-AFD1-C547A52A50FE}"/>
              </a:ext>
            </a:extLst>
          </p:cNvPr>
          <p:cNvSpPr/>
          <p:nvPr/>
        </p:nvSpPr>
        <p:spPr>
          <a:xfrm>
            <a:off x="943266" y="5448279"/>
            <a:ext cx="7409902" cy="594175"/>
          </a:xfrm>
          <a:prstGeom prst="roundRect">
            <a:avLst/>
          </a:prstGeom>
          <a:solidFill>
            <a:srgbClr val="C11E42"/>
          </a:solidFill>
          <a:ln w="38100">
            <a:solidFill>
              <a:srgbClr val="C11E42"/>
            </a:solidFill>
          </a:ln>
          <a:effectLst>
            <a:outerShdw blurRad="393700" dist="127000" dir="2340000" algn="ctr" rotWithShape="0">
              <a:srgbClr val="133964">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50E97BF-39BE-F443-AD37-182A07729568}"/>
              </a:ext>
            </a:extLst>
          </p:cNvPr>
          <p:cNvSpPr txBox="1"/>
          <p:nvPr/>
        </p:nvSpPr>
        <p:spPr>
          <a:xfrm>
            <a:off x="1363396" y="5560700"/>
            <a:ext cx="7533469" cy="369332"/>
          </a:xfrm>
          <a:prstGeom prst="rect">
            <a:avLst/>
          </a:prstGeom>
          <a:noFill/>
        </p:spPr>
        <p:txBody>
          <a:bodyPr wrap="square" rtlCol="0">
            <a:spAutoFit/>
          </a:bodyPr>
          <a:lstStyle/>
          <a:p>
            <a:r>
              <a:rPr lang="en-US" dirty="0">
                <a:solidFill>
                  <a:schemeClr val="bg1"/>
                </a:solidFill>
                <a:latin typeface="Montserrat Light" pitchFamily="2" charset="77"/>
              </a:rPr>
              <a:t>GIS</a:t>
            </a:r>
          </a:p>
        </p:txBody>
      </p:sp>
      <p:sp>
        <p:nvSpPr>
          <p:cNvPr id="4" name="Subtitle 2">
            <a:extLst>
              <a:ext uri="{FF2B5EF4-FFF2-40B4-BE49-F238E27FC236}">
                <a16:creationId xmlns:a16="http://schemas.microsoft.com/office/drawing/2014/main" id="{287282D1-40DD-7F22-421D-77ECBBFBFE9E}"/>
              </a:ext>
            </a:extLst>
          </p:cNvPr>
          <p:cNvSpPr txBox="1">
            <a:spLocks/>
          </p:cNvSpPr>
          <p:nvPr/>
        </p:nvSpPr>
        <p:spPr>
          <a:xfrm>
            <a:off x="1769796" y="2211015"/>
            <a:ext cx="9144000" cy="470494"/>
          </a:xfrm>
          <a:prstGeom prst="rect">
            <a:avLst/>
          </a:prstGeom>
        </p:spPr>
        <p:txBody>
          <a:bodyPr vert="horz" lIns="91440" tIns="45720" rIns="91440" bIns="45720" rtlCol="0" anchor="t">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Montserrat SemiBold" pitchFamily="2" charset="77"/>
              </a:rPr>
              <a:t>Based on Census Bureau Origin-Destination Employment Data</a:t>
            </a:r>
          </a:p>
        </p:txBody>
      </p:sp>
    </p:spTree>
    <p:extLst>
      <p:ext uri="{BB962C8B-B14F-4D97-AF65-F5344CB8AC3E}">
        <p14:creationId xmlns:p14="http://schemas.microsoft.com/office/powerpoint/2010/main" val="2951232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DBE3BE1-F662-344D-B750-DA632E20B1A1}"/>
              </a:ext>
            </a:extLst>
          </p:cNvPr>
          <p:cNvSpPr txBox="1">
            <a:spLocks/>
          </p:cNvSpPr>
          <p:nvPr/>
        </p:nvSpPr>
        <p:spPr>
          <a:xfrm>
            <a:off x="881448" y="1791730"/>
            <a:ext cx="3555085" cy="3818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ontserrat" pitchFamily="2" charset="77"/>
              </a:rPr>
              <a:t>Not Survey Data</a:t>
            </a:r>
          </a:p>
          <a:p>
            <a:r>
              <a:rPr lang="en-US" dirty="0">
                <a:latin typeface="Montserrat" pitchFamily="2" charset="77"/>
              </a:rPr>
              <a:t>From 2021 (published Nov. 2023)</a:t>
            </a:r>
          </a:p>
          <a:p>
            <a:r>
              <a:rPr lang="en-US" dirty="0">
                <a:latin typeface="Montserrat" pitchFamily="2" charset="77"/>
              </a:rPr>
              <a:t>May reflect Pandemic Employment Patterns</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4</a:t>
            </a:r>
          </a:p>
        </p:txBody>
      </p:sp>
      <p:pic>
        <p:nvPicPr>
          <p:cNvPr id="2" name="Picture 1">
            <a:extLst>
              <a:ext uri="{FF2B5EF4-FFF2-40B4-BE49-F238E27FC236}">
                <a16:creationId xmlns:a16="http://schemas.microsoft.com/office/drawing/2014/main" id="{78D981E1-8E45-419A-B46D-CDE823F2CD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2704" y="1519118"/>
            <a:ext cx="6037984" cy="4609831"/>
          </a:xfrm>
          <a:prstGeom prst="rect">
            <a:avLst/>
          </a:prstGeom>
        </p:spPr>
      </p:pic>
      <p:sp>
        <p:nvSpPr>
          <p:cNvPr id="3" name="Title 1">
            <a:extLst>
              <a:ext uri="{FF2B5EF4-FFF2-40B4-BE49-F238E27FC236}">
                <a16:creationId xmlns:a16="http://schemas.microsoft.com/office/drawing/2014/main" id="{9398EE8F-8F4B-0BB8-DDC1-DDD20BC44A86}"/>
              </a:ext>
            </a:extLst>
          </p:cNvPr>
          <p:cNvSpPr txBox="1">
            <a:spLocks/>
          </p:cNvSpPr>
          <p:nvPr/>
        </p:nvSpPr>
        <p:spPr>
          <a:xfrm>
            <a:off x="838200" y="241183"/>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133964"/>
                </a:solidFill>
                <a:latin typeface="Montserrat" pitchFamily="2" charset="77"/>
              </a:rPr>
              <a:t>Data – LEHD Origin-Destination Employment Statistics (LODES)</a:t>
            </a:r>
          </a:p>
        </p:txBody>
      </p:sp>
    </p:spTree>
    <p:extLst>
      <p:ext uri="{BB962C8B-B14F-4D97-AF65-F5344CB8AC3E}">
        <p14:creationId xmlns:p14="http://schemas.microsoft.com/office/powerpoint/2010/main" val="330941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333634" y="119462"/>
            <a:ext cx="11512745" cy="10619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133964"/>
                </a:solidFill>
                <a:latin typeface="Montserrat" pitchFamily="2" charset="77"/>
              </a:rPr>
              <a:t>Data </a:t>
            </a:r>
          </a:p>
          <a:p>
            <a:pPr algn="ctr"/>
            <a:r>
              <a:rPr lang="en-US" sz="3200" b="1" dirty="0">
                <a:solidFill>
                  <a:srgbClr val="133964"/>
                </a:solidFill>
                <a:latin typeface="Montserrat" pitchFamily="2" charset="77"/>
              </a:rPr>
              <a:t>Longitudinal Origin-Destination Employment Statistics</a:t>
            </a:r>
            <a:endParaRPr lang="en-US" b="1" dirty="0">
              <a:solidFill>
                <a:srgbClr val="133964"/>
              </a:solidFill>
              <a:latin typeface="Montserrat" pitchFamily="2" charset="77"/>
            </a:endParaRPr>
          </a:p>
        </p:txBody>
      </p:sp>
      <p:sp>
        <p:nvSpPr>
          <p:cNvPr id="6" name="Content Placeholder 2">
            <a:extLst>
              <a:ext uri="{FF2B5EF4-FFF2-40B4-BE49-F238E27FC236}">
                <a16:creationId xmlns:a16="http://schemas.microsoft.com/office/drawing/2014/main" id="{FDBE3BE1-F662-344D-B750-DA632E20B1A1}"/>
              </a:ext>
            </a:extLst>
          </p:cNvPr>
          <p:cNvSpPr txBox="1">
            <a:spLocks/>
          </p:cNvSpPr>
          <p:nvPr/>
        </p:nvSpPr>
        <p:spPr>
          <a:xfrm>
            <a:off x="881448" y="1791730"/>
            <a:ext cx="3326568" cy="4134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Origin-Destination Matrix</a:t>
            </a:r>
          </a:p>
          <a:p>
            <a:r>
              <a:rPr lang="en-US" dirty="0">
                <a:latin typeface="Montserrat" pitchFamily="2" charset="77"/>
              </a:rPr>
              <a:t>Based on </a:t>
            </a:r>
            <a:r>
              <a:rPr lang="en-US" b="1" dirty="0">
                <a:latin typeface="Montserrat" pitchFamily="2" charset="77"/>
              </a:rPr>
              <a:t>Census Blocks</a:t>
            </a:r>
          </a:p>
          <a:p>
            <a:r>
              <a:rPr lang="en-US">
                <a:latin typeface="Montserrat" pitchFamily="2" charset="77"/>
              </a:rPr>
              <a:t>Downloaded </a:t>
            </a:r>
            <a:r>
              <a:rPr lang="en-US" dirty="0">
                <a:latin typeface="Montserrat" pitchFamily="2" charset="77"/>
              </a:rPr>
              <a:t>by State</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5</a:t>
            </a:r>
          </a:p>
        </p:txBody>
      </p:sp>
      <p:pic>
        <p:nvPicPr>
          <p:cNvPr id="3" name="Picture 2" descr="A screenshot of a computer&#10;&#10;Description automatically generated">
            <a:extLst>
              <a:ext uri="{FF2B5EF4-FFF2-40B4-BE49-F238E27FC236}">
                <a16:creationId xmlns:a16="http://schemas.microsoft.com/office/drawing/2014/main" id="{3CA5B7BA-2527-2C22-010C-9107B7C4F8C0}"/>
              </a:ext>
            </a:extLst>
          </p:cNvPr>
          <p:cNvPicPr>
            <a:picLocks noChangeAspect="1"/>
          </p:cNvPicPr>
          <p:nvPr/>
        </p:nvPicPr>
        <p:blipFill rotWithShape="1">
          <a:blip r:embed="rId3">
            <a:extLst>
              <a:ext uri="{28A0092B-C50C-407E-A947-70E740481C1C}">
                <a14:useLocalDpi xmlns:a14="http://schemas.microsoft.com/office/drawing/2010/main" val="0"/>
              </a:ext>
            </a:extLst>
          </a:blip>
          <a:srcRect b="34134"/>
          <a:stretch/>
        </p:blipFill>
        <p:spPr>
          <a:xfrm>
            <a:off x="5033043" y="3033277"/>
            <a:ext cx="5957686" cy="2893427"/>
          </a:xfrm>
          <a:prstGeom prst="rect">
            <a:avLst/>
          </a:prstGeom>
        </p:spPr>
      </p:pic>
      <p:sp>
        <p:nvSpPr>
          <p:cNvPr id="8" name="TextBox 7">
            <a:extLst>
              <a:ext uri="{FF2B5EF4-FFF2-40B4-BE49-F238E27FC236}">
                <a16:creationId xmlns:a16="http://schemas.microsoft.com/office/drawing/2014/main" id="{2401F410-6FBD-6BD9-B655-1A356E01B919}"/>
              </a:ext>
            </a:extLst>
          </p:cNvPr>
          <p:cNvSpPr txBox="1"/>
          <p:nvPr/>
        </p:nvSpPr>
        <p:spPr>
          <a:xfrm>
            <a:off x="7424693" y="1689824"/>
            <a:ext cx="1118586" cy="923330"/>
          </a:xfrm>
          <a:prstGeom prst="rect">
            <a:avLst/>
          </a:prstGeom>
          <a:noFill/>
        </p:spPr>
        <p:txBody>
          <a:bodyPr wrap="square" rtlCol="0">
            <a:spAutoFit/>
          </a:bodyPr>
          <a:lstStyle/>
          <a:p>
            <a:pPr algn="ctr"/>
            <a:r>
              <a:rPr lang="en-US" dirty="0"/>
              <a:t>Where People Live</a:t>
            </a:r>
          </a:p>
        </p:txBody>
      </p:sp>
      <p:sp>
        <p:nvSpPr>
          <p:cNvPr id="9" name="TextBox 8">
            <a:extLst>
              <a:ext uri="{FF2B5EF4-FFF2-40B4-BE49-F238E27FC236}">
                <a16:creationId xmlns:a16="http://schemas.microsoft.com/office/drawing/2014/main" id="{21D4093C-2255-147E-A714-72406FA1566C}"/>
              </a:ext>
            </a:extLst>
          </p:cNvPr>
          <p:cNvSpPr txBox="1"/>
          <p:nvPr/>
        </p:nvSpPr>
        <p:spPr>
          <a:xfrm>
            <a:off x="8898019" y="2147951"/>
            <a:ext cx="1118586" cy="923330"/>
          </a:xfrm>
          <a:prstGeom prst="rect">
            <a:avLst/>
          </a:prstGeom>
          <a:noFill/>
        </p:spPr>
        <p:txBody>
          <a:bodyPr wrap="square" rtlCol="0">
            <a:spAutoFit/>
          </a:bodyPr>
          <a:lstStyle/>
          <a:p>
            <a:pPr algn="ctr"/>
            <a:r>
              <a:rPr lang="en-US" dirty="0"/>
              <a:t>Where People Work</a:t>
            </a:r>
          </a:p>
        </p:txBody>
      </p:sp>
      <p:sp>
        <p:nvSpPr>
          <p:cNvPr id="10" name="TextBox 9">
            <a:extLst>
              <a:ext uri="{FF2B5EF4-FFF2-40B4-BE49-F238E27FC236}">
                <a16:creationId xmlns:a16="http://schemas.microsoft.com/office/drawing/2014/main" id="{2AC36858-B1CB-9D50-8C82-BB0745E4DBAA}"/>
              </a:ext>
            </a:extLst>
          </p:cNvPr>
          <p:cNvSpPr txBox="1"/>
          <p:nvPr/>
        </p:nvSpPr>
        <p:spPr>
          <a:xfrm>
            <a:off x="10166633" y="1643686"/>
            <a:ext cx="1118586" cy="923330"/>
          </a:xfrm>
          <a:prstGeom prst="rect">
            <a:avLst/>
          </a:prstGeom>
          <a:noFill/>
        </p:spPr>
        <p:txBody>
          <a:bodyPr wrap="square" rtlCol="0">
            <a:spAutoFit/>
          </a:bodyPr>
          <a:lstStyle/>
          <a:p>
            <a:pPr algn="ctr"/>
            <a:r>
              <a:rPr lang="en-US" dirty="0"/>
              <a:t>Number of </a:t>
            </a:r>
          </a:p>
          <a:p>
            <a:pPr algn="ctr"/>
            <a:r>
              <a:rPr lang="en-US" dirty="0"/>
              <a:t>People </a:t>
            </a:r>
          </a:p>
        </p:txBody>
      </p:sp>
      <p:sp>
        <p:nvSpPr>
          <p:cNvPr id="13" name="Arrow: Down 12">
            <a:extLst>
              <a:ext uri="{FF2B5EF4-FFF2-40B4-BE49-F238E27FC236}">
                <a16:creationId xmlns:a16="http://schemas.microsoft.com/office/drawing/2014/main" id="{463B8837-5257-D23E-CF05-7B92DC971C82}"/>
              </a:ext>
            </a:extLst>
          </p:cNvPr>
          <p:cNvSpPr/>
          <p:nvPr/>
        </p:nvSpPr>
        <p:spPr>
          <a:xfrm>
            <a:off x="7828184" y="2609616"/>
            <a:ext cx="274320" cy="92333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97717C3B-5EE8-9609-4A65-826BB4C5CB49}"/>
              </a:ext>
            </a:extLst>
          </p:cNvPr>
          <p:cNvSpPr/>
          <p:nvPr/>
        </p:nvSpPr>
        <p:spPr>
          <a:xfrm>
            <a:off x="9301510" y="2998806"/>
            <a:ext cx="274320" cy="60307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D3AB26C5-E4B2-2A86-E6F6-92F91FF833D9}"/>
              </a:ext>
            </a:extLst>
          </p:cNvPr>
          <p:cNvSpPr/>
          <p:nvPr/>
        </p:nvSpPr>
        <p:spPr>
          <a:xfrm>
            <a:off x="10583150" y="2541737"/>
            <a:ext cx="274320" cy="92333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D25F49-8FB5-FA9D-D851-768F50941A8D}"/>
              </a:ext>
            </a:extLst>
          </p:cNvPr>
          <p:cNvSpPr txBox="1"/>
          <p:nvPr/>
        </p:nvSpPr>
        <p:spPr>
          <a:xfrm>
            <a:off x="5561704" y="6185239"/>
            <a:ext cx="5411096" cy="923330"/>
          </a:xfrm>
          <a:prstGeom prst="rect">
            <a:avLst/>
          </a:prstGeom>
          <a:noFill/>
        </p:spPr>
        <p:txBody>
          <a:bodyPr wrap="square" rtlCol="0">
            <a:spAutoFit/>
          </a:bodyPr>
          <a:lstStyle/>
          <a:p>
            <a:r>
              <a:rPr lang="en-US" dirty="0"/>
              <a:t>https://lehd.ces.census.gov/data/lodes/LODES8/LODESTechDoc8.1.pdf</a:t>
            </a:r>
          </a:p>
          <a:p>
            <a:endParaRPr lang="en-US" dirty="0"/>
          </a:p>
        </p:txBody>
      </p:sp>
    </p:spTree>
    <p:extLst>
      <p:ext uri="{BB962C8B-B14F-4D97-AF65-F5344CB8AC3E}">
        <p14:creationId xmlns:p14="http://schemas.microsoft.com/office/powerpoint/2010/main" val="2749767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Outflow</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9</a:t>
            </a:r>
          </a:p>
        </p:txBody>
      </p:sp>
      <p:pic>
        <p:nvPicPr>
          <p:cNvPr id="13" name="Picture 12">
            <a:extLst>
              <a:ext uri="{FF2B5EF4-FFF2-40B4-BE49-F238E27FC236}">
                <a16:creationId xmlns:a16="http://schemas.microsoft.com/office/drawing/2014/main" id="{E52CB7E4-0D5F-4587-FC7C-D4026CE56375}"/>
              </a:ext>
            </a:extLst>
          </p:cNvPr>
          <p:cNvPicPr>
            <a:picLocks noChangeAspect="1"/>
          </p:cNvPicPr>
          <p:nvPr/>
        </p:nvPicPr>
        <p:blipFill>
          <a:blip r:embed="rId3"/>
          <a:stretch>
            <a:fillRect/>
          </a:stretch>
        </p:blipFill>
        <p:spPr>
          <a:xfrm>
            <a:off x="1403547" y="1507900"/>
            <a:ext cx="8899692" cy="4592904"/>
          </a:xfrm>
          <a:prstGeom prst="rect">
            <a:avLst/>
          </a:prstGeom>
          <a:ln>
            <a:solidFill>
              <a:schemeClr val="tx1"/>
            </a:solidFill>
          </a:ln>
        </p:spPr>
      </p:pic>
    </p:spTree>
    <p:extLst>
      <p:ext uri="{BB962C8B-B14F-4D97-AF65-F5344CB8AC3E}">
        <p14:creationId xmlns:p14="http://schemas.microsoft.com/office/powerpoint/2010/main" val="404132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56B94-9ECC-6456-5FF8-A4186218666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73905F1-716E-9866-F9B7-375B3955F906}"/>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Data Explorer</a:t>
            </a:r>
          </a:p>
        </p:txBody>
      </p:sp>
      <p:sp>
        <p:nvSpPr>
          <p:cNvPr id="7" name="Rounded Rectangle 6">
            <a:extLst>
              <a:ext uri="{FF2B5EF4-FFF2-40B4-BE49-F238E27FC236}">
                <a16:creationId xmlns:a16="http://schemas.microsoft.com/office/drawing/2014/main" id="{01A8F97B-C797-11C9-FEE4-B574F1FC3977}"/>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DDE86E49-23BB-D2CF-7527-EDEB92641FFD}"/>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8F46917-6DE0-940E-7D78-244F84B8E3CA}"/>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15</a:t>
            </a:r>
          </a:p>
        </p:txBody>
      </p:sp>
      <p:sp>
        <p:nvSpPr>
          <p:cNvPr id="3" name="TextBox 2">
            <a:extLst>
              <a:ext uri="{FF2B5EF4-FFF2-40B4-BE49-F238E27FC236}">
                <a16:creationId xmlns:a16="http://schemas.microsoft.com/office/drawing/2014/main" id="{0D31BF60-6F72-1D79-A695-F227DF5906E2}"/>
              </a:ext>
            </a:extLst>
          </p:cNvPr>
          <p:cNvSpPr txBox="1"/>
          <p:nvPr/>
        </p:nvSpPr>
        <p:spPr>
          <a:xfrm>
            <a:off x="3079465" y="5723574"/>
            <a:ext cx="7944250" cy="646331"/>
          </a:xfrm>
          <a:prstGeom prst="rect">
            <a:avLst/>
          </a:prstGeom>
          <a:noFill/>
        </p:spPr>
        <p:txBody>
          <a:bodyPr wrap="square" rtlCol="0">
            <a:spAutoFit/>
          </a:bodyPr>
          <a:lstStyle/>
          <a:p>
            <a:r>
              <a:rPr lang="en-US" dirty="0">
                <a:hlinkClick r:id="rId3"/>
              </a:rPr>
              <a:t>https://experience.arcgis.com/experience/7cb3733b35b244908f09527dd7cf9658</a:t>
            </a:r>
            <a:endParaRPr lang="en-US" dirty="0"/>
          </a:p>
          <a:p>
            <a:endParaRPr lang="en-US" dirty="0"/>
          </a:p>
        </p:txBody>
      </p:sp>
      <p:pic>
        <p:nvPicPr>
          <p:cNvPr id="6" name="Picture 5">
            <a:extLst>
              <a:ext uri="{FF2B5EF4-FFF2-40B4-BE49-F238E27FC236}">
                <a16:creationId xmlns:a16="http://schemas.microsoft.com/office/drawing/2014/main" id="{AF382433-7B8C-AC30-2027-93975F08A832}"/>
              </a:ext>
            </a:extLst>
          </p:cNvPr>
          <p:cNvPicPr>
            <a:picLocks noChangeAspect="1"/>
          </p:cNvPicPr>
          <p:nvPr/>
        </p:nvPicPr>
        <p:blipFill>
          <a:blip r:embed="rId4"/>
          <a:stretch>
            <a:fillRect/>
          </a:stretch>
        </p:blipFill>
        <p:spPr>
          <a:xfrm>
            <a:off x="1168285" y="1561744"/>
            <a:ext cx="10642752" cy="4161830"/>
          </a:xfrm>
          <a:prstGeom prst="rect">
            <a:avLst/>
          </a:prstGeom>
        </p:spPr>
      </p:pic>
    </p:spTree>
    <p:extLst>
      <p:ext uri="{BB962C8B-B14F-4D97-AF65-F5344CB8AC3E}">
        <p14:creationId xmlns:p14="http://schemas.microsoft.com/office/powerpoint/2010/main" val="3366923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Outflow-Large Employers</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10</a:t>
            </a:r>
          </a:p>
        </p:txBody>
      </p:sp>
      <p:sp>
        <p:nvSpPr>
          <p:cNvPr id="10" name="Content Placeholder 2">
            <a:extLst>
              <a:ext uri="{FF2B5EF4-FFF2-40B4-BE49-F238E27FC236}">
                <a16:creationId xmlns:a16="http://schemas.microsoft.com/office/drawing/2014/main" id="{519A56CA-055C-6478-50D9-07616BC0DD51}"/>
              </a:ext>
            </a:extLst>
          </p:cNvPr>
          <p:cNvSpPr txBox="1">
            <a:spLocks/>
          </p:cNvSpPr>
          <p:nvPr/>
        </p:nvSpPr>
        <p:spPr>
          <a:xfrm>
            <a:off x="881448" y="1791730"/>
            <a:ext cx="8372619" cy="38182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Texas State University – 615</a:t>
            </a:r>
          </a:p>
          <a:p>
            <a:r>
              <a:rPr lang="en-US" dirty="0">
                <a:latin typeface="Montserrat" pitchFamily="2" charset="77"/>
              </a:rPr>
              <a:t>JJ Pickle Federal </a:t>
            </a:r>
            <a:r>
              <a:rPr lang="en-US" dirty="0" err="1">
                <a:latin typeface="Montserrat" pitchFamily="2" charset="77"/>
              </a:rPr>
              <a:t>Bldg</a:t>
            </a:r>
            <a:r>
              <a:rPr lang="en-US" dirty="0">
                <a:latin typeface="Montserrat" pitchFamily="2" charset="77"/>
              </a:rPr>
              <a:t> – 436</a:t>
            </a:r>
          </a:p>
          <a:p>
            <a:r>
              <a:rPr lang="en-US" dirty="0">
                <a:latin typeface="Montserrat" pitchFamily="2" charset="77"/>
              </a:rPr>
              <a:t>University of Texas – 327</a:t>
            </a:r>
          </a:p>
          <a:p>
            <a:r>
              <a:rPr lang="en-US" dirty="0">
                <a:latin typeface="Montserrat" pitchFamily="2" charset="77"/>
              </a:rPr>
              <a:t>Seton Central – 201</a:t>
            </a:r>
          </a:p>
          <a:p>
            <a:r>
              <a:rPr lang="en-US" dirty="0">
                <a:latin typeface="Montserrat" pitchFamily="2" charset="77"/>
              </a:rPr>
              <a:t>SMCISD – 140</a:t>
            </a:r>
          </a:p>
          <a:p>
            <a:r>
              <a:rPr lang="en-US" dirty="0">
                <a:latin typeface="Montserrat" pitchFamily="2" charset="77"/>
              </a:rPr>
              <a:t>Caldwell County – 124 </a:t>
            </a:r>
          </a:p>
          <a:p>
            <a:r>
              <a:rPr lang="en-US" dirty="0">
                <a:latin typeface="Montserrat" pitchFamily="2" charset="77"/>
              </a:rPr>
              <a:t>Buda Warehouse District – 119</a:t>
            </a:r>
          </a:p>
          <a:p>
            <a:r>
              <a:rPr lang="en-US" dirty="0">
                <a:latin typeface="Montserrat" pitchFamily="2" charset="77"/>
              </a:rPr>
              <a:t>Austin Community College – 112</a:t>
            </a:r>
          </a:p>
        </p:txBody>
      </p:sp>
    </p:spTree>
    <p:extLst>
      <p:ext uri="{BB962C8B-B14F-4D97-AF65-F5344CB8AC3E}">
        <p14:creationId xmlns:p14="http://schemas.microsoft.com/office/powerpoint/2010/main" val="150986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Outflow- Notable Private Sector</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11</a:t>
            </a:r>
          </a:p>
        </p:txBody>
      </p:sp>
      <p:sp>
        <p:nvSpPr>
          <p:cNvPr id="10" name="Content Placeholder 2">
            <a:extLst>
              <a:ext uri="{FF2B5EF4-FFF2-40B4-BE49-F238E27FC236}">
                <a16:creationId xmlns:a16="http://schemas.microsoft.com/office/drawing/2014/main" id="{519A56CA-055C-6478-50D9-07616BC0DD51}"/>
              </a:ext>
            </a:extLst>
          </p:cNvPr>
          <p:cNvSpPr txBox="1">
            <a:spLocks/>
          </p:cNvSpPr>
          <p:nvPr/>
        </p:nvSpPr>
        <p:spPr>
          <a:xfrm>
            <a:off x="881448" y="1791730"/>
            <a:ext cx="5722552" cy="38182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Midtown Medical District: </a:t>
            </a:r>
            <a:r>
              <a:rPr lang="en-US" b="1" dirty="0">
                <a:latin typeface="Montserrat" pitchFamily="2" charset="77"/>
              </a:rPr>
              <a:t>317</a:t>
            </a:r>
          </a:p>
          <a:p>
            <a:pPr lvl="1"/>
            <a:r>
              <a:rPr lang="en-US" dirty="0">
                <a:latin typeface="Montserrat" pitchFamily="2" charset="77"/>
              </a:rPr>
              <a:t>Seton Central Hospital - 201</a:t>
            </a:r>
          </a:p>
          <a:p>
            <a:pPr lvl="1"/>
            <a:r>
              <a:rPr lang="en-US" dirty="0">
                <a:latin typeface="Montserrat" pitchFamily="2" charset="77"/>
              </a:rPr>
              <a:t>Heart Hospital of Austin/State Hospital/Medical Office Space - 64</a:t>
            </a:r>
          </a:p>
          <a:p>
            <a:pPr lvl="1"/>
            <a:r>
              <a:rPr lang="en-US" dirty="0">
                <a:latin typeface="Montserrat" pitchFamily="2" charset="77"/>
              </a:rPr>
              <a:t>Seton Shoal Creek Hospital - 11</a:t>
            </a:r>
          </a:p>
          <a:p>
            <a:pPr lvl="1"/>
            <a:r>
              <a:rPr lang="en-US" dirty="0">
                <a:latin typeface="Montserrat" pitchFamily="2" charset="77"/>
              </a:rPr>
              <a:t>Midtown Medical Offices – 31</a:t>
            </a:r>
          </a:p>
          <a:p>
            <a:r>
              <a:rPr lang="en-US" dirty="0">
                <a:latin typeface="Montserrat" pitchFamily="2" charset="77"/>
              </a:rPr>
              <a:t>St. David’s Downtown: </a:t>
            </a:r>
            <a:r>
              <a:rPr lang="en-US" b="1" dirty="0">
                <a:latin typeface="Montserrat" pitchFamily="2" charset="77"/>
              </a:rPr>
              <a:t>59</a:t>
            </a:r>
          </a:p>
          <a:p>
            <a:r>
              <a:rPr lang="en-US" dirty="0">
                <a:latin typeface="Montserrat" pitchFamily="2" charset="77"/>
              </a:rPr>
              <a:t>University Medical Brackenridge: </a:t>
            </a:r>
            <a:r>
              <a:rPr lang="en-US" b="1" dirty="0">
                <a:latin typeface="Montserrat" pitchFamily="2" charset="77"/>
              </a:rPr>
              <a:t>100</a:t>
            </a:r>
          </a:p>
          <a:p>
            <a:pPr marL="457200" lvl="1" indent="0">
              <a:buNone/>
            </a:pPr>
            <a:endParaRPr lang="en-US" dirty="0">
              <a:latin typeface="Montserrat" pitchFamily="2" charset="77"/>
            </a:endParaRPr>
          </a:p>
        </p:txBody>
      </p:sp>
      <p:pic>
        <p:nvPicPr>
          <p:cNvPr id="3" name="Picture 2">
            <a:extLst>
              <a:ext uri="{FF2B5EF4-FFF2-40B4-BE49-F238E27FC236}">
                <a16:creationId xmlns:a16="http://schemas.microsoft.com/office/drawing/2014/main" id="{A957C3CC-72E7-7D8E-ECFC-DF345AC2CB40}"/>
              </a:ext>
            </a:extLst>
          </p:cNvPr>
          <p:cNvPicPr>
            <a:picLocks noChangeAspect="1"/>
          </p:cNvPicPr>
          <p:nvPr/>
        </p:nvPicPr>
        <p:blipFill>
          <a:blip r:embed="rId3"/>
          <a:stretch>
            <a:fillRect/>
          </a:stretch>
        </p:blipFill>
        <p:spPr>
          <a:xfrm>
            <a:off x="6694362" y="1791730"/>
            <a:ext cx="5290762" cy="4096949"/>
          </a:xfrm>
          <a:prstGeom prst="rect">
            <a:avLst/>
          </a:prstGeom>
        </p:spPr>
      </p:pic>
    </p:spTree>
    <p:extLst>
      <p:ext uri="{BB962C8B-B14F-4D97-AF65-F5344CB8AC3E}">
        <p14:creationId xmlns:p14="http://schemas.microsoft.com/office/powerpoint/2010/main" val="563956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22C4803-3514-875F-9230-9DFB886F62A8}"/>
              </a:ext>
            </a:extLst>
          </p:cNvPr>
          <p:cNvGraphicFramePr>
            <a:graphicFrameLocks noGrp="1"/>
          </p:cNvGraphicFramePr>
          <p:nvPr>
            <p:extLst>
              <p:ext uri="{D42A27DB-BD31-4B8C-83A1-F6EECF244321}">
                <p14:modId xmlns:p14="http://schemas.microsoft.com/office/powerpoint/2010/main" val="1287065549"/>
              </p:ext>
            </p:extLst>
          </p:nvPr>
        </p:nvGraphicFramePr>
        <p:xfrm>
          <a:off x="3218331" y="453897"/>
          <a:ext cx="9229781" cy="6688487"/>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a16="http://schemas.microsoft.com/office/drawing/2014/main" id="{4BC4DD7C-C1D0-BC4F-AFD8-3FFD3E1579FF}"/>
              </a:ext>
            </a:extLst>
          </p:cNvPr>
          <p:cNvSpPr txBox="1">
            <a:spLocks/>
          </p:cNvSpPr>
          <p:nvPr/>
        </p:nvSpPr>
        <p:spPr>
          <a:xfrm>
            <a:off x="0" y="264442"/>
            <a:ext cx="121920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sz="2400" b="1" dirty="0">
                <a:solidFill>
                  <a:srgbClr val="133964"/>
                </a:solidFill>
                <a:latin typeface="Montserrat" pitchFamily="2" charset="77"/>
              </a:rPr>
              <a:t>Outflow of Primary Jobs by Type</a:t>
            </a:r>
          </a:p>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sz="1400" b="1" dirty="0">
                <a:solidFill>
                  <a:srgbClr val="133964"/>
                </a:solidFill>
                <a:latin typeface="Montserrat" pitchFamily="2" charset="77"/>
              </a:rPr>
              <a:t>Census Blocks with More Than 30 Kyle-Resident Employees</a:t>
            </a:r>
          </a:p>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endParaRPr lang="en-US" sz="2400" b="1" dirty="0">
              <a:solidFill>
                <a:srgbClr val="133964"/>
              </a:solidFill>
              <a:latin typeface="Montserrat" pitchFamily="2" charset="77"/>
            </a:endParaRPr>
          </a:p>
          <a:p>
            <a:endParaRPr lang="en-US" b="1" dirty="0">
              <a:solidFill>
                <a:srgbClr val="133964"/>
              </a:solidFill>
              <a:latin typeface="Montserrat" pitchFamily="2" charset="77"/>
            </a:endParaRPr>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14</a:t>
            </a:r>
          </a:p>
        </p:txBody>
      </p:sp>
      <p:sp>
        <p:nvSpPr>
          <p:cNvPr id="10" name="Content Placeholder 2">
            <a:extLst>
              <a:ext uri="{FF2B5EF4-FFF2-40B4-BE49-F238E27FC236}">
                <a16:creationId xmlns:a16="http://schemas.microsoft.com/office/drawing/2014/main" id="{75F585A5-36CC-2ADB-B685-2C4E5C614299}"/>
              </a:ext>
            </a:extLst>
          </p:cNvPr>
          <p:cNvSpPr txBox="1">
            <a:spLocks/>
          </p:cNvSpPr>
          <p:nvPr/>
        </p:nvSpPr>
        <p:spPr>
          <a:xfrm>
            <a:off x="94634" y="1007079"/>
            <a:ext cx="3379808" cy="381823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3300" dirty="0">
                <a:latin typeface="Montserrat" pitchFamily="2" charset="77"/>
              </a:rPr>
              <a:t>Census Blocks with &gt;30 Kyle-Resident Employees account for:</a:t>
            </a:r>
          </a:p>
          <a:p>
            <a:pPr lvl="1">
              <a:lnSpc>
                <a:spcPct val="100000"/>
              </a:lnSpc>
            </a:pPr>
            <a:r>
              <a:rPr lang="en-US" sz="2900" dirty="0">
                <a:latin typeface="Montserrat" pitchFamily="2" charset="77"/>
              </a:rPr>
              <a:t> </a:t>
            </a:r>
            <a:r>
              <a:rPr lang="en-US" sz="2900" b="1" dirty="0">
                <a:latin typeface="Montserrat" pitchFamily="2" charset="77"/>
              </a:rPr>
              <a:t>8275</a:t>
            </a:r>
            <a:r>
              <a:rPr lang="en-US" sz="2900" dirty="0">
                <a:latin typeface="Montserrat" pitchFamily="2" charset="77"/>
              </a:rPr>
              <a:t> of the 20k outflow employees</a:t>
            </a:r>
          </a:p>
          <a:p>
            <a:pPr lvl="1">
              <a:lnSpc>
                <a:spcPct val="100000"/>
              </a:lnSpc>
            </a:pPr>
            <a:r>
              <a:rPr lang="en-US" sz="2900" b="1" dirty="0">
                <a:latin typeface="Montserrat" pitchFamily="2" charset="77"/>
              </a:rPr>
              <a:t>200</a:t>
            </a:r>
            <a:r>
              <a:rPr lang="en-US" sz="2900" dirty="0">
                <a:latin typeface="Montserrat" pitchFamily="2" charset="77"/>
              </a:rPr>
              <a:t> of the 7000 Census Block destinations</a:t>
            </a:r>
          </a:p>
          <a:p>
            <a:pPr>
              <a:lnSpc>
                <a:spcPct val="100000"/>
              </a:lnSpc>
            </a:pPr>
            <a:r>
              <a:rPr lang="en-US" sz="3300" dirty="0">
                <a:latin typeface="Montserrat" pitchFamily="2" charset="77"/>
              </a:rPr>
              <a:t>Likely accounts for majority of Federal, State, County, City, and Higher Education Jobs</a:t>
            </a:r>
          </a:p>
          <a:p>
            <a:pPr marL="457200" lvl="1" indent="0">
              <a:buNone/>
            </a:pPr>
            <a:endParaRPr lang="en-US" dirty="0">
              <a:latin typeface="Montserrat" pitchFamily="2" charset="77"/>
            </a:endParaRPr>
          </a:p>
        </p:txBody>
      </p:sp>
      <p:sp>
        <p:nvSpPr>
          <p:cNvPr id="14" name="TextBox 13">
            <a:extLst>
              <a:ext uri="{FF2B5EF4-FFF2-40B4-BE49-F238E27FC236}">
                <a16:creationId xmlns:a16="http://schemas.microsoft.com/office/drawing/2014/main" id="{69170543-940D-8EC8-9A4A-40B9C6784B2A}"/>
              </a:ext>
            </a:extLst>
          </p:cNvPr>
          <p:cNvSpPr txBox="1"/>
          <p:nvPr/>
        </p:nvSpPr>
        <p:spPr>
          <a:xfrm>
            <a:off x="7913031" y="1403737"/>
            <a:ext cx="681990" cy="738664"/>
          </a:xfrm>
          <a:prstGeom prst="rect">
            <a:avLst/>
          </a:prstGeom>
          <a:noFill/>
        </p:spPr>
        <p:txBody>
          <a:bodyPr wrap="square" rtlCol="0">
            <a:spAutoFit/>
          </a:bodyPr>
          <a:lstStyle/>
          <a:p>
            <a:r>
              <a:rPr lang="en-US" sz="600" dirty="0"/>
              <a:t>JJ Pickle Federal </a:t>
            </a:r>
            <a:r>
              <a:rPr lang="en-US" sz="600" dirty="0" err="1"/>
              <a:t>Bldg</a:t>
            </a:r>
            <a:r>
              <a:rPr lang="en-US" sz="600" dirty="0"/>
              <a:t>, IRS, Rep Offices, Economic Dev Commission, Marshall Services</a:t>
            </a:r>
          </a:p>
        </p:txBody>
      </p:sp>
      <p:sp>
        <p:nvSpPr>
          <p:cNvPr id="15" name="TextBox 14">
            <a:extLst>
              <a:ext uri="{FF2B5EF4-FFF2-40B4-BE49-F238E27FC236}">
                <a16:creationId xmlns:a16="http://schemas.microsoft.com/office/drawing/2014/main" id="{9F0E2581-9E4E-6CEB-55E0-FB2B39929D0B}"/>
              </a:ext>
            </a:extLst>
          </p:cNvPr>
          <p:cNvSpPr txBox="1"/>
          <p:nvPr/>
        </p:nvSpPr>
        <p:spPr>
          <a:xfrm>
            <a:off x="8794636" y="1820959"/>
            <a:ext cx="681990" cy="738664"/>
          </a:xfrm>
          <a:prstGeom prst="rect">
            <a:avLst/>
          </a:prstGeom>
          <a:noFill/>
        </p:spPr>
        <p:txBody>
          <a:bodyPr wrap="square" rtlCol="0">
            <a:spAutoFit/>
          </a:bodyPr>
          <a:lstStyle/>
          <a:p>
            <a:r>
              <a:rPr lang="en-US" sz="600" dirty="0"/>
              <a:t>DPS, TDEM, GLO, Fire Protection, School for Deaf, HHS, Comptroller, TxDot Austin</a:t>
            </a:r>
          </a:p>
        </p:txBody>
      </p:sp>
      <p:sp>
        <p:nvSpPr>
          <p:cNvPr id="18" name="TextBox 17">
            <a:extLst>
              <a:ext uri="{FF2B5EF4-FFF2-40B4-BE49-F238E27FC236}">
                <a16:creationId xmlns:a16="http://schemas.microsoft.com/office/drawing/2014/main" id="{7E663EE6-6831-8A6B-0455-F30989BF56D4}"/>
              </a:ext>
            </a:extLst>
          </p:cNvPr>
          <p:cNvSpPr txBox="1"/>
          <p:nvPr/>
        </p:nvSpPr>
        <p:spPr>
          <a:xfrm rot="19971129">
            <a:off x="8623355" y="2760683"/>
            <a:ext cx="1693232" cy="276999"/>
          </a:xfrm>
          <a:prstGeom prst="rect">
            <a:avLst/>
          </a:prstGeom>
          <a:noFill/>
        </p:spPr>
        <p:txBody>
          <a:bodyPr wrap="square" rtlCol="0">
            <a:spAutoFit/>
          </a:bodyPr>
          <a:lstStyle/>
          <a:p>
            <a:r>
              <a:rPr lang="en-US" sz="600" dirty="0"/>
              <a:t>Caldwell County Offices, Travis County HHS, Travis Public Defenders office, </a:t>
            </a:r>
          </a:p>
        </p:txBody>
      </p:sp>
      <p:sp>
        <p:nvSpPr>
          <p:cNvPr id="19" name="TextBox 18">
            <a:extLst>
              <a:ext uri="{FF2B5EF4-FFF2-40B4-BE49-F238E27FC236}">
                <a16:creationId xmlns:a16="http://schemas.microsoft.com/office/drawing/2014/main" id="{7A3BDC88-3D1D-E606-EB0F-81D3F6A22340}"/>
              </a:ext>
            </a:extLst>
          </p:cNvPr>
          <p:cNvSpPr txBox="1"/>
          <p:nvPr/>
        </p:nvSpPr>
        <p:spPr>
          <a:xfrm rot="20851180">
            <a:off x="8850809" y="3224059"/>
            <a:ext cx="1652464" cy="369332"/>
          </a:xfrm>
          <a:prstGeom prst="rect">
            <a:avLst/>
          </a:prstGeom>
          <a:noFill/>
        </p:spPr>
        <p:txBody>
          <a:bodyPr wrap="square" rtlCol="0">
            <a:spAutoFit/>
          </a:bodyPr>
          <a:lstStyle/>
          <a:p>
            <a:r>
              <a:rPr lang="en-US" sz="600" dirty="0"/>
              <a:t>Austin PARD, City of Buda, Austin PD, Austin Code Dept, Austin Muni Court, Austin Water, City of San Marcos, San Marcos PARD</a:t>
            </a:r>
          </a:p>
        </p:txBody>
      </p:sp>
      <p:sp>
        <p:nvSpPr>
          <p:cNvPr id="20" name="TextBox 19">
            <a:extLst>
              <a:ext uri="{FF2B5EF4-FFF2-40B4-BE49-F238E27FC236}">
                <a16:creationId xmlns:a16="http://schemas.microsoft.com/office/drawing/2014/main" id="{BBFF4FA4-C4C8-877C-D09E-755997DA2F29}"/>
              </a:ext>
            </a:extLst>
          </p:cNvPr>
          <p:cNvSpPr txBox="1"/>
          <p:nvPr/>
        </p:nvSpPr>
        <p:spPr>
          <a:xfrm>
            <a:off x="8830425" y="4125829"/>
            <a:ext cx="1341895" cy="369332"/>
          </a:xfrm>
          <a:prstGeom prst="rect">
            <a:avLst/>
          </a:prstGeom>
          <a:noFill/>
        </p:spPr>
        <p:txBody>
          <a:bodyPr wrap="square" rtlCol="0">
            <a:spAutoFit/>
          </a:bodyPr>
          <a:lstStyle/>
          <a:p>
            <a:r>
              <a:rPr lang="en-US" sz="600" dirty="0"/>
              <a:t>University of Texas, Texas State University, Austin Community College, St. Edwards University</a:t>
            </a:r>
          </a:p>
        </p:txBody>
      </p:sp>
      <p:sp>
        <p:nvSpPr>
          <p:cNvPr id="21" name="TextBox 20">
            <a:extLst>
              <a:ext uri="{FF2B5EF4-FFF2-40B4-BE49-F238E27FC236}">
                <a16:creationId xmlns:a16="http://schemas.microsoft.com/office/drawing/2014/main" id="{02F5B37A-1A6E-51F8-6F96-C90C2C6DEEBA}"/>
              </a:ext>
            </a:extLst>
          </p:cNvPr>
          <p:cNvSpPr txBox="1"/>
          <p:nvPr/>
        </p:nvSpPr>
        <p:spPr>
          <a:xfrm rot="19630696">
            <a:off x="8608516" y="4885572"/>
            <a:ext cx="592570" cy="830997"/>
          </a:xfrm>
          <a:prstGeom prst="rect">
            <a:avLst/>
          </a:prstGeom>
          <a:noFill/>
        </p:spPr>
        <p:txBody>
          <a:bodyPr wrap="square" rtlCol="0">
            <a:spAutoFit/>
          </a:bodyPr>
          <a:lstStyle/>
          <a:p>
            <a:r>
              <a:rPr lang="en-US" sz="600" dirty="0"/>
              <a:t>San Marcos ISD, Del Valle ISD, Dripping Springs ISD, Austin ISD Valor Austin, Westlake HS, </a:t>
            </a:r>
          </a:p>
        </p:txBody>
      </p:sp>
      <p:sp>
        <p:nvSpPr>
          <p:cNvPr id="22" name="TextBox 21">
            <a:extLst>
              <a:ext uri="{FF2B5EF4-FFF2-40B4-BE49-F238E27FC236}">
                <a16:creationId xmlns:a16="http://schemas.microsoft.com/office/drawing/2014/main" id="{7616A7C6-03CF-5311-157A-62FDA01BCBF1}"/>
              </a:ext>
            </a:extLst>
          </p:cNvPr>
          <p:cNvSpPr txBox="1"/>
          <p:nvPr/>
        </p:nvSpPr>
        <p:spPr>
          <a:xfrm rot="21140020">
            <a:off x="7834849" y="4730174"/>
            <a:ext cx="683396" cy="1661993"/>
          </a:xfrm>
          <a:prstGeom prst="rect">
            <a:avLst/>
          </a:prstGeom>
          <a:noFill/>
        </p:spPr>
        <p:txBody>
          <a:bodyPr wrap="square" rtlCol="0">
            <a:spAutoFit/>
          </a:bodyPr>
          <a:lstStyle/>
          <a:p>
            <a:r>
              <a:rPr lang="en-US" sz="600" dirty="0"/>
              <a:t>St Davids 30</a:t>
            </a:r>
            <a:r>
              <a:rPr lang="en-US" sz="600" baseline="30000" dirty="0"/>
              <a:t>th</a:t>
            </a:r>
            <a:r>
              <a:rPr lang="en-US" sz="600" dirty="0"/>
              <a:t> St, Seton Central Austin, University Medical Brackenridge, State Hospital of Austin, Heart Hospital of Austin,  St. Davids South Austin, Midtown Medical office building, Austin Advanced Pain Care</a:t>
            </a:r>
          </a:p>
        </p:txBody>
      </p:sp>
      <p:sp>
        <p:nvSpPr>
          <p:cNvPr id="23" name="TextBox 22">
            <a:extLst>
              <a:ext uri="{FF2B5EF4-FFF2-40B4-BE49-F238E27FC236}">
                <a16:creationId xmlns:a16="http://schemas.microsoft.com/office/drawing/2014/main" id="{5C391E46-B5BA-A2AA-52B5-6CC5584C2B55}"/>
              </a:ext>
            </a:extLst>
          </p:cNvPr>
          <p:cNvSpPr txBox="1"/>
          <p:nvPr/>
        </p:nvSpPr>
        <p:spPr>
          <a:xfrm rot="1709468">
            <a:off x="6728245" y="4542417"/>
            <a:ext cx="814490" cy="1754326"/>
          </a:xfrm>
          <a:prstGeom prst="rect">
            <a:avLst/>
          </a:prstGeom>
          <a:noFill/>
        </p:spPr>
        <p:txBody>
          <a:bodyPr wrap="square" rtlCol="0">
            <a:spAutoFit/>
          </a:bodyPr>
          <a:lstStyle/>
          <a:p>
            <a:r>
              <a:rPr lang="en-US" sz="600" dirty="0"/>
              <a:t>Amazon, Cart.com, Wesco, Thermo Fisher Scientific, Genotex Labs, Asuragen Bio-Tech, Four Hands Home Store, Eden Equipment, USA Wire and Cable, Builders First Source, GeoSolutions Inc, Independence Brewing, Pepsi-Cola, Clinical Pathology Labs, Flex Advanced manufacturing, UPS</a:t>
            </a:r>
          </a:p>
        </p:txBody>
      </p:sp>
      <p:sp>
        <p:nvSpPr>
          <p:cNvPr id="24" name="TextBox 23">
            <a:extLst>
              <a:ext uri="{FF2B5EF4-FFF2-40B4-BE49-F238E27FC236}">
                <a16:creationId xmlns:a16="http://schemas.microsoft.com/office/drawing/2014/main" id="{FB28EDA2-7579-87B9-97F4-5A180404F49D}"/>
              </a:ext>
            </a:extLst>
          </p:cNvPr>
          <p:cNvSpPr txBox="1"/>
          <p:nvPr/>
        </p:nvSpPr>
        <p:spPr>
          <a:xfrm>
            <a:off x="5333714" y="4264328"/>
            <a:ext cx="1552702" cy="461665"/>
          </a:xfrm>
          <a:prstGeom prst="rect">
            <a:avLst/>
          </a:prstGeom>
          <a:noFill/>
        </p:spPr>
        <p:txBody>
          <a:bodyPr wrap="square" rtlCol="0">
            <a:spAutoFit/>
          </a:bodyPr>
          <a:lstStyle/>
          <a:p>
            <a:r>
              <a:rPr lang="en-US" sz="600" dirty="0"/>
              <a:t>McGinnis Lockridge (610), Texas Disposal Systems, Chuck Nash Auto Group, Cap Metro, US Foods, Crestview RV, YETI, Gary Jobs Corps, Tito's Distillery and Distribution</a:t>
            </a:r>
          </a:p>
        </p:txBody>
      </p:sp>
      <p:sp>
        <p:nvSpPr>
          <p:cNvPr id="25" name="TextBox 24">
            <a:extLst>
              <a:ext uri="{FF2B5EF4-FFF2-40B4-BE49-F238E27FC236}">
                <a16:creationId xmlns:a16="http://schemas.microsoft.com/office/drawing/2014/main" id="{6A79CFFD-50AB-C348-71E0-CCFDEC78F0AA}"/>
              </a:ext>
            </a:extLst>
          </p:cNvPr>
          <p:cNvSpPr txBox="1"/>
          <p:nvPr/>
        </p:nvSpPr>
        <p:spPr>
          <a:xfrm>
            <a:off x="5239960" y="2958449"/>
            <a:ext cx="1641136" cy="646331"/>
          </a:xfrm>
          <a:prstGeom prst="rect">
            <a:avLst/>
          </a:prstGeom>
          <a:noFill/>
        </p:spPr>
        <p:txBody>
          <a:bodyPr wrap="square" rtlCol="0">
            <a:spAutoFit/>
          </a:bodyPr>
          <a:lstStyle/>
          <a:p>
            <a:r>
              <a:rPr lang="en-US" sz="600" dirty="0"/>
              <a:t>Cabela's, Target, Kohls, Walmart, HEB, restaurants, Southpark Meadows, San Marcos Premium Outlets, Harbor Freight, Pluckers, LA Fitness, Tanger Outlets San Marcos, Texas Old Town, Tractor Supply, Conn's, Frost Bank, Dollar Tree, McCoy Corporate, Fairfield Inn</a:t>
            </a:r>
          </a:p>
        </p:txBody>
      </p:sp>
      <p:sp>
        <p:nvSpPr>
          <p:cNvPr id="26" name="TextBox 25">
            <a:extLst>
              <a:ext uri="{FF2B5EF4-FFF2-40B4-BE49-F238E27FC236}">
                <a16:creationId xmlns:a16="http://schemas.microsoft.com/office/drawing/2014/main" id="{6EDBDACA-E8FB-0C97-5C72-2DEA7B2F74D7}"/>
              </a:ext>
            </a:extLst>
          </p:cNvPr>
          <p:cNvSpPr txBox="1"/>
          <p:nvPr/>
        </p:nvSpPr>
        <p:spPr>
          <a:xfrm rot="2445317">
            <a:off x="5594684" y="2360290"/>
            <a:ext cx="1641136" cy="276999"/>
          </a:xfrm>
          <a:prstGeom prst="rect">
            <a:avLst/>
          </a:prstGeom>
          <a:noFill/>
        </p:spPr>
        <p:txBody>
          <a:bodyPr wrap="square" rtlCol="0">
            <a:spAutoFit/>
          </a:bodyPr>
          <a:lstStyle/>
          <a:p>
            <a:r>
              <a:rPr lang="en-US" sz="600" dirty="0"/>
              <a:t>NXP Semiconductors, DELL, AMD, Intel, Applied Materials, Apple Austin HQ</a:t>
            </a:r>
          </a:p>
        </p:txBody>
      </p:sp>
      <p:sp>
        <p:nvSpPr>
          <p:cNvPr id="27" name="TextBox 26">
            <a:extLst>
              <a:ext uri="{FF2B5EF4-FFF2-40B4-BE49-F238E27FC236}">
                <a16:creationId xmlns:a16="http://schemas.microsoft.com/office/drawing/2014/main" id="{B68CE14C-1820-6B16-E7FB-E1C5D6AE8EA0}"/>
              </a:ext>
            </a:extLst>
          </p:cNvPr>
          <p:cNvSpPr txBox="1"/>
          <p:nvPr/>
        </p:nvSpPr>
        <p:spPr>
          <a:xfrm rot="3373154">
            <a:off x="5899236" y="2036191"/>
            <a:ext cx="1641136" cy="369332"/>
          </a:xfrm>
          <a:prstGeom prst="rect">
            <a:avLst/>
          </a:prstGeom>
          <a:noFill/>
        </p:spPr>
        <p:txBody>
          <a:bodyPr wrap="square" rtlCol="0">
            <a:spAutoFit/>
          </a:bodyPr>
          <a:lstStyle/>
          <a:p>
            <a:r>
              <a:rPr lang="en-US" sz="600" dirty="0"/>
              <a:t>Frost Bank Tower, Barton Creek Plaza Buildings,  Barton Skyway Office Buildings, 816 Congress High Rise</a:t>
            </a:r>
          </a:p>
        </p:txBody>
      </p:sp>
      <p:graphicFrame>
        <p:nvGraphicFramePr>
          <p:cNvPr id="2" name="Chart 1">
            <a:extLst>
              <a:ext uri="{FF2B5EF4-FFF2-40B4-BE49-F238E27FC236}">
                <a16:creationId xmlns:a16="http://schemas.microsoft.com/office/drawing/2014/main" id="{C22C4803-3514-875F-9230-9DFB886F62A8}"/>
              </a:ext>
            </a:extLst>
          </p:cNvPr>
          <p:cNvGraphicFramePr>
            <a:graphicFrameLocks noGrp="1"/>
          </p:cNvGraphicFramePr>
          <p:nvPr>
            <p:extLst>
              <p:ext uri="{D42A27DB-BD31-4B8C-83A1-F6EECF244321}">
                <p14:modId xmlns:p14="http://schemas.microsoft.com/office/powerpoint/2010/main" val="1004053469"/>
              </p:ext>
            </p:extLst>
          </p:nvPr>
        </p:nvGraphicFramePr>
        <p:xfrm>
          <a:off x="54429" y="-968828"/>
          <a:ext cx="12137571" cy="87956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1349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P spid="20" grpId="0"/>
      <p:bldP spid="21" grpId="0"/>
      <p:bldP spid="22" grpId="0"/>
      <p:bldP spid="23" grpId="0"/>
      <p:bldP spid="24" grpId="0"/>
      <p:bldP spid="25"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17511-2058-7766-8D66-3E75BDCE4D8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4BF41C7-9409-1904-D284-DB96B425453D}"/>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Inflow</a:t>
            </a:r>
          </a:p>
        </p:txBody>
      </p:sp>
      <p:sp>
        <p:nvSpPr>
          <p:cNvPr id="7" name="Rounded Rectangle 6">
            <a:extLst>
              <a:ext uri="{FF2B5EF4-FFF2-40B4-BE49-F238E27FC236}">
                <a16:creationId xmlns:a16="http://schemas.microsoft.com/office/drawing/2014/main" id="{CCD95BD9-E34D-465F-A1B0-EC7374142605}"/>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F57BBB1-AA3B-55FC-5490-23032F41CF6D}"/>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1DF1B74-4A2F-CA22-DA96-A901BB77E67F}"/>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2</a:t>
            </a:r>
          </a:p>
        </p:txBody>
      </p:sp>
      <p:pic>
        <p:nvPicPr>
          <p:cNvPr id="2" name="Picture 1">
            <a:extLst>
              <a:ext uri="{FF2B5EF4-FFF2-40B4-BE49-F238E27FC236}">
                <a16:creationId xmlns:a16="http://schemas.microsoft.com/office/drawing/2014/main" id="{66D02950-0A6C-667E-24FC-889F6D72B7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2982" y="1434895"/>
            <a:ext cx="4441322" cy="4246377"/>
          </a:xfrm>
          <a:prstGeom prst="rect">
            <a:avLst/>
          </a:prstGeom>
        </p:spPr>
      </p:pic>
    </p:spTree>
    <p:extLst>
      <p:ext uri="{BB962C8B-B14F-4D97-AF65-F5344CB8AC3E}">
        <p14:creationId xmlns:p14="http://schemas.microsoft.com/office/powerpoint/2010/main" val="814888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Inflow</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12</a:t>
            </a:r>
          </a:p>
        </p:txBody>
      </p:sp>
      <p:sp>
        <p:nvSpPr>
          <p:cNvPr id="10" name="Content Placeholder 2">
            <a:extLst>
              <a:ext uri="{FF2B5EF4-FFF2-40B4-BE49-F238E27FC236}">
                <a16:creationId xmlns:a16="http://schemas.microsoft.com/office/drawing/2014/main" id="{519A56CA-055C-6478-50D9-07616BC0DD51}"/>
              </a:ext>
            </a:extLst>
          </p:cNvPr>
          <p:cNvSpPr txBox="1">
            <a:spLocks/>
          </p:cNvSpPr>
          <p:nvPr/>
        </p:nvSpPr>
        <p:spPr>
          <a:xfrm>
            <a:off x="881448" y="1791730"/>
            <a:ext cx="5722552" cy="3818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Appx. 6000 People Travel to Kyle Census Blocks for work</a:t>
            </a:r>
            <a:endParaRPr lang="en-US" b="1" dirty="0">
              <a:latin typeface="Montserrat" pitchFamily="2" charset="77"/>
            </a:endParaRPr>
          </a:p>
          <a:p>
            <a:r>
              <a:rPr lang="en-US" dirty="0">
                <a:latin typeface="Montserrat" pitchFamily="2" charset="77"/>
              </a:rPr>
              <a:t>Appx 2100 IH35/1626 </a:t>
            </a:r>
            <a:r>
              <a:rPr lang="en-US" dirty="0" err="1">
                <a:latin typeface="Montserrat" pitchFamily="2" charset="77"/>
              </a:rPr>
              <a:t>districs</a:t>
            </a:r>
            <a:r>
              <a:rPr lang="en-US" dirty="0">
                <a:latin typeface="Montserrat" pitchFamily="2" charset="77"/>
              </a:rPr>
              <a:t> (HEB, Target, Walmart, </a:t>
            </a:r>
            <a:r>
              <a:rPr lang="en-US" dirty="0" err="1">
                <a:latin typeface="Montserrat" pitchFamily="2" charset="77"/>
              </a:rPr>
              <a:t>etc</a:t>
            </a:r>
            <a:r>
              <a:rPr lang="en-US" dirty="0">
                <a:latin typeface="Montserrat" pitchFamily="2" charset="77"/>
              </a:rPr>
              <a:t>)</a:t>
            </a:r>
          </a:p>
          <a:p>
            <a:r>
              <a:rPr lang="en-US" dirty="0">
                <a:latin typeface="Montserrat" pitchFamily="2" charset="77"/>
              </a:rPr>
              <a:t>174 to City Hall Census Block</a:t>
            </a:r>
          </a:p>
          <a:p>
            <a:r>
              <a:rPr lang="en-US" dirty="0">
                <a:latin typeface="Montserrat" pitchFamily="2" charset="77"/>
              </a:rPr>
              <a:t>Most coming from San Marcos, Buda, South Austin</a:t>
            </a:r>
          </a:p>
          <a:p>
            <a:pPr marL="457200" lvl="1" indent="0">
              <a:buNone/>
            </a:pPr>
            <a:endParaRPr lang="en-US" dirty="0">
              <a:latin typeface="Montserrat" pitchFamily="2" charset="77"/>
            </a:endParaRPr>
          </a:p>
        </p:txBody>
      </p:sp>
      <p:pic>
        <p:nvPicPr>
          <p:cNvPr id="4" name="Picture 3">
            <a:extLst>
              <a:ext uri="{FF2B5EF4-FFF2-40B4-BE49-F238E27FC236}">
                <a16:creationId xmlns:a16="http://schemas.microsoft.com/office/drawing/2014/main" id="{18810AF6-C51C-1356-DC3B-D2A96B5C87C6}"/>
              </a:ext>
            </a:extLst>
          </p:cNvPr>
          <p:cNvPicPr>
            <a:picLocks noChangeAspect="1"/>
          </p:cNvPicPr>
          <p:nvPr/>
        </p:nvPicPr>
        <p:blipFill>
          <a:blip r:embed="rId3"/>
          <a:stretch>
            <a:fillRect/>
          </a:stretch>
        </p:blipFill>
        <p:spPr>
          <a:xfrm>
            <a:off x="6438670" y="1600303"/>
            <a:ext cx="5645440" cy="4584936"/>
          </a:xfrm>
          <a:prstGeom prst="rect">
            <a:avLst/>
          </a:prstGeom>
        </p:spPr>
      </p:pic>
    </p:spTree>
    <p:extLst>
      <p:ext uri="{BB962C8B-B14F-4D97-AF65-F5344CB8AC3E}">
        <p14:creationId xmlns:p14="http://schemas.microsoft.com/office/powerpoint/2010/main" val="381618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Inflow-Outflow Median HH Income</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13</a:t>
            </a:r>
          </a:p>
        </p:txBody>
      </p:sp>
      <p:sp>
        <p:nvSpPr>
          <p:cNvPr id="10" name="Content Placeholder 2">
            <a:extLst>
              <a:ext uri="{FF2B5EF4-FFF2-40B4-BE49-F238E27FC236}">
                <a16:creationId xmlns:a16="http://schemas.microsoft.com/office/drawing/2014/main" id="{519A56CA-055C-6478-50D9-07616BC0DD51}"/>
              </a:ext>
            </a:extLst>
          </p:cNvPr>
          <p:cNvSpPr txBox="1">
            <a:spLocks/>
          </p:cNvSpPr>
          <p:nvPr/>
        </p:nvSpPr>
        <p:spPr>
          <a:xfrm>
            <a:off x="881448" y="1791730"/>
            <a:ext cx="10675552" cy="3818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Incorporated </a:t>
            </a:r>
            <a:r>
              <a:rPr lang="en-US" b="1" dirty="0">
                <a:latin typeface="Montserrat" pitchFamily="2" charset="77"/>
              </a:rPr>
              <a:t>Median Household Income </a:t>
            </a:r>
            <a:r>
              <a:rPr lang="en-US" dirty="0">
                <a:latin typeface="Montserrat" pitchFamily="2" charset="77"/>
              </a:rPr>
              <a:t>from 2021 ACS 5-Year Estimates at Census Block Group Level*</a:t>
            </a:r>
          </a:p>
          <a:p>
            <a:r>
              <a:rPr lang="en-US" dirty="0">
                <a:latin typeface="Montserrat" pitchFamily="2" charset="77"/>
              </a:rPr>
              <a:t>Based on where workers live (Home Census Block)</a:t>
            </a:r>
          </a:p>
          <a:p>
            <a:r>
              <a:rPr lang="en-US" dirty="0">
                <a:latin typeface="Montserrat" pitchFamily="2" charset="77"/>
              </a:rPr>
              <a:t>Averaged by</a:t>
            </a:r>
          </a:p>
          <a:p>
            <a:pPr lvl="1"/>
            <a:r>
              <a:rPr lang="en-US" dirty="0">
                <a:latin typeface="Montserrat" pitchFamily="2" charset="77"/>
              </a:rPr>
              <a:t>20k Outflow</a:t>
            </a:r>
          </a:p>
          <a:p>
            <a:pPr lvl="1"/>
            <a:r>
              <a:rPr lang="en-US" dirty="0">
                <a:latin typeface="Montserrat" pitchFamily="2" charset="77"/>
              </a:rPr>
              <a:t>6k Inflow</a:t>
            </a:r>
          </a:p>
          <a:p>
            <a:pPr lvl="1"/>
            <a:r>
              <a:rPr lang="en-US" dirty="0">
                <a:latin typeface="Montserrat" pitchFamily="2" charset="77"/>
              </a:rPr>
              <a:t>950 Work and Live residents</a:t>
            </a:r>
          </a:p>
          <a:p>
            <a:pPr lvl="1"/>
            <a:endParaRPr lang="en-US" dirty="0">
              <a:latin typeface="Montserrat" pitchFamily="2" charset="77"/>
            </a:endParaRPr>
          </a:p>
          <a:p>
            <a:pPr marL="0" indent="0">
              <a:buNone/>
            </a:pPr>
            <a:r>
              <a:rPr lang="en-US" sz="1200" dirty="0">
                <a:latin typeface="Montserrat" pitchFamily="2" charset="77"/>
              </a:rPr>
              <a:t>*Travis and Hays Counties Only</a:t>
            </a:r>
          </a:p>
          <a:p>
            <a:pPr marL="457200" lvl="1" indent="0">
              <a:buNone/>
            </a:pPr>
            <a:endParaRPr lang="en-US" dirty="0">
              <a:latin typeface="Montserrat" pitchFamily="2" charset="77"/>
            </a:endParaRPr>
          </a:p>
        </p:txBody>
      </p:sp>
    </p:spTree>
    <p:extLst>
      <p:ext uri="{BB962C8B-B14F-4D97-AF65-F5344CB8AC3E}">
        <p14:creationId xmlns:p14="http://schemas.microsoft.com/office/powerpoint/2010/main" val="267053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Introduction</a:t>
            </a:r>
          </a:p>
        </p:txBody>
      </p:sp>
      <p:sp>
        <p:nvSpPr>
          <p:cNvPr id="6" name="Content Placeholder 2">
            <a:extLst>
              <a:ext uri="{FF2B5EF4-FFF2-40B4-BE49-F238E27FC236}">
                <a16:creationId xmlns:a16="http://schemas.microsoft.com/office/drawing/2014/main" id="{FDBE3BE1-F662-344D-B750-DA632E20B1A1}"/>
              </a:ext>
            </a:extLst>
          </p:cNvPr>
          <p:cNvSpPr txBox="1">
            <a:spLocks/>
          </p:cNvSpPr>
          <p:nvPr/>
        </p:nvSpPr>
        <p:spPr>
          <a:xfrm>
            <a:off x="881448" y="1791730"/>
            <a:ext cx="4353282" cy="3818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A story about data</a:t>
            </a:r>
          </a:p>
          <a:p>
            <a:r>
              <a:rPr lang="en-US" dirty="0">
                <a:latin typeface="Montserrat" pitchFamily="2" charset="77"/>
              </a:rPr>
              <a:t>Your own data journey</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2</a:t>
            </a:r>
          </a:p>
        </p:txBody>
      </p:sp>
      <p:pic>
        <p:nvPicPr>
          <p:cNvPr id="2" name="Picture 1">
            <a:extLst>
              <a:ext uri="{FF2B5EF4-FFF2-40B4-BE49-F238E27FC236}">
                <a16:creationId xmlns:a16="http://schemas.microsoft.com/office/drawing/2014/main" id="{2625B40E-C514-BBEB-5DD5-10230480F8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370" y="1468623"/>
            <a:ext cx="5495096" cy="5253897"/>
          </a:xfrm>
          <a:prstGeom prst="rect">
            <a:avLst/>
          </a:prstGeom>
        </p:spPr>
      </p:pic>
    </p:spTree>
    <p:extLst>
      <p:ext uri="{BB962C8B-B14F-4D97-AF65-F5344CB8AC3E}">
        <p14:creationId xmlns:p14="http://schemas.microsoft.com/office/powerpoint/2010/main" val="95164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Inflow-Outflow Median HH Income</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14</a:t>
            </a:r>
          </a:p>
        </p:txBody>
      </p:sp>
      <p:pic>
        <p:nvPicPr>
          <p:cNvPr id="2" name="Picture 1">
            <a:extLst>
              <a:ext uri="{FF2B5EF4-FFF2-40B4-BE49-F238E27FC236}">
                <a16:creationId xmlns:a16="http://schemas.microsoft.com/office/drawing/2014/main" id="{08E8B0CB-308A-E8CE-42B8-B1425E6049EF}"/>
              </a:ext>
            </a:extLst>
          </p:cNvPr>
          <p:cNvPicPr>
            <a:picLocks noChangeAspect="1"/>
          </p:cNvPicPr>
          <p:nvPr/>
        </p:nvPicPr>
        <p:blipFill rotWithShape="1">
          <a:blip r:embed="rId3" cstate="print">
            <a:alphaModFix amt="75000"/>
            <a:extLst>
              <a:ext uri="{28A0092B-C50C-407E-A947-70E740481C1C}">
                <a14:useLocalDpi xmlns:a14="http://schemas.microsoft.com/office/drawing/2010/main" val="0"/>
              </a:ext>
            </a:extLst>
          </a:blip>
          <a:srcRect l="12751" t="48431" r="9751" b="21105"/>
          <a:stretch/>
        </p:blipFill>
        <p:spPr>
          <a:xfrm>
            <a:off x="1504007" y="2002640"/>
            <a:ext cx="9942927" cy="3736616"/>
          </a:xfrm>
          <a:prstGeom prst="rect">
            <a:avLst/>
          </a:prstGeom>
        </p:spPr>
      </p:pic>
      <p:sp>
        <p:nvSpPr>
          <p:cNvPr id="8" name="TextBox 7">
            <a:extLst>
              <a:ext uri="{FF2B5EF4-FFF2-40B4-BE49-F238E27FC236}">
                <a16:creationId xmlns:a16="http://schemas.microsoft.com/office/drawing/2014/main" id="{65977371-A5B6-D2EA-278C-24270778E41B}"/>
              </a:ext>
            </a:extLst>
          </p:cNvPr>
          <p:cNvSpPr txBox="1"/>
          <p:nvPr/>
        </p:nvSpPr>
        <p:spPr>
          <a:xfrm>
            <a:off x="7767137" y="3136612"/>
            <a:ext cx="1803400" cy="584775"/>
          </a:xfrm>
          <a:prstGeom prst="rect">
            <a:avLst/>
          </a:prstGeom>
          <a:noFill/>
        </p:spPr>
        <p:txBody>
          <a:bodyPr wrap="square" rtlCol="0">
            <a:spAutoFit/>
          </a:bodyPr>
          <a:lstStyle/>
          <a:p>
            <a:r>
              <a:rPr lang="en-US" sz="3200" b="1" dirty="0"/>
              <a:t>$82,072</a:t>
            </a:r>
          </a:p>
        </p:txBody>
      </p:sp>
      <p:sp>
        <p:nvSpPr>
          <p:cNvPr id="9" name="TextBox 8">
            <a:extLst>
              <a:ext uri="{FF2B5EF4-FFF2-40B4-BE49-F238E27FC236}">
                <a16:creationId xmlns:a16="http://schemas.microsoft.com/office/drawing/2014/main" id="{5DFDC14C-D0F3-21A7-E228-17DD7E3836BF}"/>
              </a:ext>
            </a:extLst>
          </p:cNvPr>
          <p:cNvSpPr txBox="1"/>
          <p:nvPr/>
        </p:nvSpPr>
        <p:spPr>
          <a:xfrm>
            <a:off x="3139304" y="3068879"/>
            <a:ext cx="1803400" cy="584775"/>
          </a:xfrm>
          <a:prstGeom prst="rect">
            <a:avLst/>
          </a:prstGeom>
          <a:noFill/>
        </p:spPr>
        <p:txBody>
          <a:bodyPr wrap="square" rtlCol="0">
            <a:spAutoFit/>
          </a:bodyPr>
          <a:lstStyle/>
          <a:p>
            <a:r>
              <a:rPr lang="en-US" sz="3200" b="1" dirty="0">
                <a:solidFill>
                  <a:srgbClr val="FF0000"/>
                </a:solidFill>
                <a:effectLst>
                  <a:glow rad="647700">
                    <a:schemeClr val="bg1"/>
                  </a:glow>
                </a:effectLst>
              </a:rPr>
              <a:t>$48,172</a:t>
            </a:r>
          </a:p>
        </p:txBody>
      </p:sp>
      <p:sp>
        <p:nvSpPr>
          <p:cNvPr id="11" name="TextBox 10">
            <a:extLst>
              <a:ext uri="{FF2B5EF4-FFF2-40B4-BE49-F238E27FC236}">
                <a16:creationId xmlns:a16="http://schemas.microsoft.com/office/drawing/2014/main" id="{8B654AB7-E704-D1B1-1926-FF2D9947AB15}"/>
              </a:ext>
            </a:extLst>
          </p:cNvPr>
          <p:cNvSpPr txBox="1"/>
          <p:nvPr/>
        </p:nvSpPr>
        <p:spPr>
          <a:xfrm>
            <a:off x="5573770" y="5349327"/>
            <a:ext cx="1803400" cy="584775"/>
          </a:xfrm>
          <a:prstGeom prst="rect">
            <a:avLst/>
          </a:prstGeom>
          <a:noFill/>
        </p:spPr>
        <p:txBody>
          <a:bodyPr wrap="square" rtlCol="0">
            <a:spAutoFit/>
          </a:bodyPr>
          <a:lstStyle/>
          <a:p>
            <a:r>
              <a:rPr lang="en-US" sz="3200" b="1" dirty="0"/>
              <a:t>$81,993</a:t>
            </a:r>
          </a:p>
        </p:txBody>
      </p:sp>
    </p:spTree>
    <p:extLst>
      <p:ext uri="{BB962C8B-B14F-4D97-AF65-F5344CB8AC3E}">
        <p14:creationId xmlns:p14="http://schemas.microsoft.com/office/powerpoint/2010/main" val="260538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0" y="2812769"/>
            <a:ext cx="12192000" cy="106191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sz="4300" b="1" dirty="0">
                <a:solidFill>
                  <a:srgbClr val="133964"/>
                </a:solidFill>
                <a:latin typeface="Montserrat" pitchFamily="2" charset="77"/>
              </a:rPr>
              <a:t>Part 2</a:t>
            </a:r>
          </a:p>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sz="4300" b="1" dirty="0">
                <a:solidFill>
                  <a:srgbClr val="133964"/>
                </a:solidFill>
                <a:latin typeface="Montserrat" pitchFamily="2" charset="77"/>
              </a:rPr>
              <a:t>How to do it yourself</a:t>
            </a:r>
          </a:p>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endParaRPr lang="en-US" sz="2400" b="1" dirty="0">
              <a:solidFill>
                <a:srgbClr val="133964"/>
              </a:solidFill>
              <a:latin typeface="Montserrat" pitchFamily="2" charset="77"/>
            </a:endParaRPr>
          </a:p>
          <a:p>
            <a:endParaRPr lang="en-US" b="1" dirty="0">
              <a:solidFill>
                <a:srgbClr val="133964"/>
              </a:solidFill>
              <a:latin typeface="Montserrat" pitchFamily="2" charset="77"/>
            </a:endParaRPr>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14</a:t>
            </a:r>
          </a:p>
        </p:txBody>
      </p:sp>
      <p:graphicFrame>
        <p:nvGraphicFramePr>
          <p:cNvPr id="2" name="Chart 1">
            <a:extLst>
              <a:ext uri="{FF2B5EF4-FFF2-40B4-BE49-F238E27FC236}">
                <a16:creationId xmlns:a16="http://schemas.microsoft.com/office/drawing/2014/main" id="{C22C4803-3514-875F-9230-9DFB886F62A8}"/>
              </a:ext>
            </a:extLst>
          </p:cNvPr>
          <p:cNvGraphicFramePr>
            <a:graphicFrameLocks noGrp="1"/>
          </p:cNvGraphicFramePr>
          <p:nvPr/>
        </p:nvGraphicFramePr>
        <p:xfrm>
          <a:off x="54429" y="-968828"/>
          <a:ext cx="12137571" cy="87956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66379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Discrepancies with On The Map</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8</a:t>
            </a:r>
          </a:p>
        </p:txBody>
      </p:sp>
      <p:pic>
        <p:nvPicPr>
          <p:cNvPr id="3" name="Picture 2">
            <a:extLst>
              <a:ext uri="{FF2B5EF4-FFF2-40B4-BE49-F238E27FC236}">
                <a16:creationId xmlns:a16="http://schemas.microsoft.com/office/drawing/2014/main" id="{692BB495-65EA-41D6-7BD5-925B64316DFF}"/>
              </a:ext>
            </a:extLst>
          </p:cNvPr>
          <p:cNvPicPr>
            <a:picLocks noChangeAspect="1"/>
          </p:cNvPicPr>
          <p:nvPr/>
        </p:nvPicPr>
        <p:blipFill>
          <a:blip r:embed="rId2"/>
          <a:stretch>
            <a:fillRect/>
          </a:stretch>
        </p:blipFill>
        <p:spPr>
          <a:xfrm>
            <a:off x="5801304" y="1501667"/>
            <a:ext cx="5867592" cy="5109195"/>
          </a:xfrm>
          <a:prstGeom prst="rect">
            <a:avLst/>
          </a:prstGeom>
        </p:spPr>
      </p:pic>
      <p:sp>
        <p:nvSpPr>
          <p:cNvPr id="10" name="Content Placeholder 2">
            <a:extLst>
              <a:ext uri="{FF2B5EF4-FFF2-40B4-BE49-F238E27FC236}">
                <a16:creationId xmlns:a16="http://schemas.microsoft.com/office/drawing/2014/main" id="{519A56CA-055C-6478-50D9-07616BC0DD51}"/>
              </a:ext>
            </a:extLst>
          </p:cNvPr>
          <p:cNvSpPr txBox="1">
            <a:spLocks/>
          </p:cNvSpPr>
          <p:nvPr/>
        </p:nvSpPr>
        <p:spPr>
          <a:xfrm>
            <a:off x="881448" y="1791730"/>
            <a:ext cx="4609070" cy="3818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Census Bureau can aggregate based on exact city limits for </a:t>
            </a:r>
            <a:r>
              <a:rPr lang="en-US" b="1" dirty="0">
                <a:latin typeface="Montserrat" pitchFamily="2" charset="77"/>
              </a:rPr>
              <a:t>On The Map</a:t>
            </a:r>
          </a:p>
          <a:p>
            <a:r>
              <a:rPr lang="en-US" dirty="0">
                <a:latin typeface="Montserrat" pitchFamily="2" charset="77"/>
              </a:rPr>
              <a:t>Only publish at census block level</a:t>
            </a:r>
          </a:p>
          <a:p>
            <a:r>
              <a:rPr lang="en-US" dirty="0">
                <a:latin typeface="Montserrat" pitchFamily="2" charset="77"/>
              </a:rPr>
              <a:t>Census Blocks don’t align with city limits</a:t>
            </a:r>
          </a:p>
        </p:txBody>
      </p:sp>
    </p:spTree>
    <p:extLst>
      <p:ext uri="{BB962C8B-B14F-4D97-AF65-F5344CB8AC3E}">
        <p14:creationId xmlns:p14="http://schemas.microsoft.com/office/powerpoint/2010/main" val="2620638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Data-Limited Analysis</a:t>
            </a:r>
          </a:p>
        </p:txBody>
      </p:sp>
      <p:sp>
        <p:nvSpPr>
          <p:cNvPr id="6" name="Content Placeholder 2">
            <a:extLst>
              <a:ext uri="{FF2B5EF4-FFF2-40B4-BE49-F238E27FC236}">
                <a16:creationId xmlns:a16="http://schemas.microsoft.com/office/drawing/2014/main" id="{FDBE3BE1-F662-344D-B750-DA632E20B1A1}"/>
              </a:ext>
            </a:extLst>
          </p:cNvPr>
          <p:cNvSpPr txBox="1">
            <a:spLocks/>
          </p:cNvSpPr>
          <p:nvPr/>
        </p:nvSpPr>
        <p:spPr>
          <a:xfrm>
            <a:off x="881448" y="1791730"/>
            <a:ext cx="3326568" cy="4134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Only Using Total Number of Jobs</a:t>
            </a:r>
          </a:p>
          <a:p>
            <a:r>
              <a:rPr lang="en-US" dirty="0">
                <a:latin typeface="Montserrat" pitchFamily="2" charset="77"/>
              </a:rPr>
              <a:t>Possible to split based on age or income</a:t>
            </a:r>
          </a:p>
          <a:p>
            <a:r>
              <a:rPr lang="en-US" dirty="0">
                <a:latin typeface="Montserrat" pitchFamily="2" charset="77"/>
              </a:rPr>
              <a:t>Possible to split by Job Sector</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6</a:t>
            </a:r>
          </a:p>
        </p:txBody>
      </p:sp>
      <p:pic>
        <p:nvPicPr>
          <p:cNvPr id="4" name="Picture 3" descr="A close-up of a list of jobs&#10;&#10;Description automatically generated">
            <a:extLst>
              <a:ext uri="{FF2B5EF4-FFF2-40B4-BE49-F238E27FC236}">
                <a16:creationId xmlns:a16="http://schemas.microsoft.com/office/drawing/2014/main" id="{BAE31F1C-D4C2-E3D7-08CF-87AEFADBA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643" y="1791730"/>
            <a:ext cx="5943600" cy="2515235"/>
          </a:xfrm>
          <a:prstGeom prst="rect">
            <a:avLst/>
          </a:prstGeom>
        </p:spPr>
      </p:pic>
      <p:pic>
        <p:nvPicPr>
          <p:cNvPr id="11" name="Picture 10">
            <a:extLst>
              <a:ext uri="{FF2B5EF4-FFF2-40B4-BE49-F238E27FC236}">
                <a16:creationId xmlns:a16="http://schemas.microsoft.com/office/drawing/2014/main" id="{97E34A2A-E999-CA94-84D0-D50CB3DA38C8}"/>
              </a:ext>
            </a:extLst>
          </p:cNvPr>
          <p:cNvPicPr>
            <a:picLocks noChangeAspect="1"/>
          </p:cNvPicPr>
          <p:nvPr/>
        </p:nvPicPr>
        <p:blipFill>
          <a:blip r:embed="rId3"/>
          <a:stretch>
            <a:fillRect/>
          </a:stretch>
        </p:blipFill>
        <p:spPr>
          <a:xfrm>
            <a:off x="6036815" y="4886608"/>
            <a:ext cx="5959711" cy="737588"/>
          </a:xfrm>
          <a:prstGeom prst="rect">
            <a:avLst/>
          </a:prstGeom>
        </p:spPr>
      </p:pic>
      <p:cxnSp>
        <p:nvCxnSpPr>
          <p:cNvPr id="18" name="Connector: Elbow 17">
            <a:extLst>
              <a:ext uri="{FF2B5EF4-FFF2-40B4-BE49-F238E27FC236}">
                <a16:creationId xmlns:a16="http://schemas.microsoft.com/office/drawing/2014/main" id="{D026DF3B-B836-81E5-9284-8E8CAEF3CDF1}"/>
              </a:ext>
            </a:extLst>
          </p:cNvPr>
          <p:cNvCxnSpPr>
            <a:cxnSpLocks/>
          </p:cNvCxnSpPr>
          <p:nvPr/>
        </p:nvCxnSpPr>
        <p:spPr>
          <a:xfrm>
            <a:off x="4208015" y="2290439"/>
            <a:ext cx="1828800" cy="266330"/>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94AB2C0-D4DB-FED8-B024-EBE127EF00EE}"/>
              </a:ext>
            </a:extLst>
          </p:cNvPr>
          <p:cNvCxnSpPr>
            <a:cxnSpLocks/>
          </p:cNvCxnSpPr>
          <p:nvPr/>
        </p:nvCxnSpPr>
        <p:spPr>
          <a:xfrm flipV="1">
            <a:off x="4070033" y="3124200"/>
            <a:ext cx="1890500" cy="232758"/>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2CDA989D-43DA-1EEF-6643-3D48979BE5F9}"/>
              </a:ext>
            </a:extLst>
          </p:cNvPr>
          <p:cNvCxnSpPr>
            <a:cxnSpLocks/>
          </p:cNvCxnSpPr>
          <p:nvPr/>
        </p:nvCxnSpPr>
        <p:spPr>
          <a:xfrm>
            <a:off x="3997454" y="4742953"/>
            <a:ext cx="2479546" cy="585807"/>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93AB05-CD39-0EEA-812D-BC9B19F31D55}"/>
              </a:ext>
            </a:extLst>
          </p:cNvPr>
          <p:cNvSpPr txBox="1"/>
          <p:nvPr/>
        </p:nvSpPr>
        <p:spPr>
          <a:xfrm>
            <a:off x="5561704" y="6185239"/>
            <a:ext cx="5411096" cy="923330"/>
          </a:xfrm>
          <a:prstGeom prst="rect">
            <a:avLst/>
          </a:prstGeom>
          <a:noFill/>
        </p:spPr>
        <p:txBody>
          <a:bodyPr wrap="square" rtlCol="0">
            <a:spAutoFit/>
          </a:bodyPr>
          <a:lstStyle/>
          <a:p>
            <a:r>
              <a:rPr lang="en-US" dirty="0"/>
              <a:t>https://lehd.ces.census.gov/data/lodes/LODES8/LODESTechDoc8.1.pdf</a:t>
            </a:r>
          </a:p>
          <a:p>
            <a:endParaRPr lang="en-US" dirty="0"/>
          </a:p>
        </p:txBody>
      </p:sp>
    </p:spTree>
    <p:extLst>
      <p:ext uri="{BB962C8B-B14F-4D97-AF65-F5344CB8AC3E}">
        <p14:creationId xmlns:p14="http://schemas.microsoft.com/office/powerpoint/2010/main" val="3381647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Download the Data</a:t>
            </a:r>
          </a:p>
        </p:txBody>
      </p:sp>
      <p:sp>
        <p:nvSpPr>
          <p:cNvPr id="6" name="Content Placeholder 2">
            <a:extLst>
              <a:ext uri="{FF2B5EF4-FFF2-40B4-BE49-F238E27FC236}">
                <a16:creationId xmlns:a16="http://schemas.microsoft.com/office/drawing/2014/main" id="{FDBE3BE1-F662-344D-B750-DA632E20B1A1}"/>
              </a:ext>
            </a:extLst>
          </p:cNvPr>
          <p:cNvSpPr txBox="1">
            <a:spLocks/>
          </p:cNvSpPr>
          <p:nvPr/>
        </p:nvSpPr>
        <p:spPr>
          <a:xfrm>
            <a:off x="881448" y="1791730"/>
            <a:ext cx="3326568" cy="4134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Scroll to LODES</a:t>
            </a:r>
          </a:p>
          <a:p>
            <a:pPr marL="0" indent="0">
              <a:buNone/>
            </a:pPr>
            <a:endParaRPr lang="en-US" dirty="0">
              <a:latin typeface="Montserrat" pitchFamily="2" charset="77"/>
            </a:endParaRPr>
          </a:p>
          <a:p>
            <a:r>
              <a:rPr lang="en-US" dirty="0">
                <a:latin typeface="Montserrat" pitchFamily="2" charset="77"/>
              </a:rPr>
              <a:t>Select the state and dataset</a:t>
            </a:r>
          </a:p>
          <a:p>
            <a:r>
              <a:rPr lang="en-US" dirty="0">
                <a:latin typeface="Montserrat" pitchFamily="2" charset="77"/>
              </a:rPr>
              <a:t>Be careful to download the correct file and year </a:t>
            </a:r>
            <a:r>
              <a:rPr lang="en-US" sz="1600" dirty="0">
                <a:latin typeface="Montserrat" pitchFamily="2" charset="77"/>
              </a:rPr>
              <a:t>(JT00, </a:t>
            </a:r>
            <a:r>
              <a:rPr lang="en-US" sz="1600" err="1">
                <a:latin typeface="Montserrat" pitchFamily="2" charset="77"/>
              </a:rPr>
              <a:t>main</a:t>
            </a:r>
            <a:r>
              <a:rPr lang="en-US" sz="1600">
                <a:latin typeface="Montserrat" pitchFamily="2" charset="77"/>
              </a:rPr>
              <a:t>, year</a:t>
            </a:r>
            <a:r>
              <a:rPr lang="en-US" sz="1600" dirty="0">
                <a:latin typeface="Montserrat" pitchFamily="2" charset="77"/>
              </a:rPr>
              <a:t>)</a:t>
            </a:r>
            <a:endParaRPr lang="en-US" dirty="0">
              <a:latin typeface="Montserrat" pitchFamily="2" charset="77"/>
            </a:endParaRP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6</a:t>
            </a:r>
          </a:p>
        </p:txBody>
      </p:sp>
      <p:cxnSp>
        <p:nvCxnSpPr>
          <p:cNvPr id="18" name="Connector: Elbow 17">
            <a:extLst>
              <a:ext uri="{FF2B5EF4-FFF2-40B4-BE49-F238E27FC236}">
                <a16:creationId xmlns:a16="http://schemas.microsoft.com/office/drawing/2014/main" id="{D026DF3B-B836-81E5-9284-8E8CAEF3CDF1}"/>
              </a:ext>
            </a:extLst>
          </p:cNvPr>
          <p:cNvCxnSpPr>
            <a:cxnSpLocks/>
          </p:cNvCxnSpPr>
          <p:nvPr/>
        </p:nvCxnSpPr>
        <p:spPr>
          <a:xfrm flipV="1">
            <a:off x="4208015" y="1861457"/>
            <a:ext cx="1580464" cy="428982"/>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94AB2C0-D4DB-FED8-B024-EBE127EF00EE}"/>
              </a:ext>
            </a:extLst>
          </p:cNvPr>
          <p:cNvCxnSpPr>
            <a:cxnSpLocks/>
          </p:cNvCxnSpPr>
          <p:nvPr/>
        </p:nvCxnSpPr>
        <p:spPr>
          <a:xfrm>
            <a:off x="4070033" y="3356958"/>
            <a:ext cx="1580464" cy="659871"/>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2CDA989D-43DA-1EEF-6643-3D48979BE5F9}"/>
              </a:ext>
            </a:extLst>
          </p:cNvPr>
          <p:cNvCxnSpPr>
            <a:cxnSpLocks/>
          </p:cNvCxnSpPr>
          <p:nvPr/>
        </p:nvCxnSpPr>
        <p:spPr>
          <a:xfrm>
            <a:off x="3997454" y="4742953"/>
            <a:ext cx="1848975" cy="731090"/>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93AB05-CD39-0EEA-812D-BC9B19F31D55}"/>
              </a:ext>
            </a:extLst>
          </p:cNvPr>
          <p:cNvSpPr txBox="1"/>
          <p:nvPr/>
        </p:nvSpPr>
        <p:spPr>
          <a:xfrm>
            <a:off x="5561704" y="6185239"/>
            <a:ext cx="5411096" cy="646331"/>
          </a:xfrm>
          <a:prstGeom prst="rect">
            <a:avLst/>
          </a:prstGeom>
          <a:noFill/>
        </p:spPr>
        <p:txBody>
          <a:bodyPr wrap="square" rtlCol="0">
            <a:spAutoFit/>
          </a:bodyPr>
          <a:lstStyle/>
          <a:p>
            <a:r>
              <a:rPr lang="en-US" dirty="0">
                <a:hlinkClick r:id="rId2"/>
              </a:rPr>
              <a:t>Data - Longitudinal Employer-Household Dynamics (census.gov)</a:t>
            </a:r>
            <a:endParaRPr lang="en-US" dirty="0"/>
          </a:p>
        </p:txBody>
      </p:sp>
      <p:pic>
        <p:nvPicPr>
          <p:cNvPr id="4" name="Picture 3">
            <a:extLst>
              <a:ext uri="{FF2B5EF4-FFF2-40B4-BE49-F238E27FC236}">
                <a16:creationId xmlns:a16="http://schemas.microsoft.com/office/drawing/2014/main" id="{D16638E9-02E7-A970-0547-57765D46C7FC}"/>
              </a:ext>
            </a:extLst>
          </p:cNvPr>
          <p:cNvPicPr>
            <a:picLocks noChangeAspect="1"/>
          </p:cNvPicPr>
          <p:nvPr/>
        </p:nvPicPr>
        <p:blipFill>
          <a:blip r:embed="rId3"/>
          <a:stretch>
            <a:fillRect/>
          </a:stretch>
        </p:blipFill>
        <p:spPr>
          <a:xfrm>
            <a:off x="6035899" y="1617678"/>
            <a:ext cx="5438111" cy="4567561"/>
          </a:xfrm>
          <a:prstGeom prst="rect">
            <a:avLst/>
          </a:prstGeom>
        </p:spPr>
      </p:pic>
    </p:spTree>
    <p:extLst>
      <p:ext uri="{BB962C8B-B14F-4D97-AF65-F5344CB8AC3E}">
        <p14:creationId xmlns:p14="http://schemas.microsoft.com/office/powerpoint/2010/main" val="1434084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Filter and Summarize</a:t>
            </a:r>
          </a:p>
        </p:txBody>
      </p:sp>
      <p:sp>
        <p:nvSpPr>
          <p:cNvPr id="6" name="Content Placeholder 2">
            <a:extLst>
              <a:ext uri="{FF2B5EF4-FFF2-40B4-BE49-F238E27FC236}">
                <a16:creationId xmlns:a16="http://schemas.microsoft.com/office/drawing/2014/main" id="{FDBE3BE1-F662-344D-B750-DA632E20B1A1}"/>
              </a:ext>
            </a:extLst>
          </p:cNvPr>
          <p:cNvSpPr txBox="1">
            <a:spLocks/>
          </p:cNvSpPr>
          <p:nvPr/>
        </p:nvSpPr>
        <p:spPr>
          <a:xfrm>
            <a:off x="881448" y="1791730"/>
            <a:ext cx="3326568" cy="41346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Origin-Destination Matrix</a:t>
            </a:r>
          </a:p>
          <a:p>
            <a:r>
              <a:rPr lang="en-US" dirty="0">
                <a:latin typeface="Montserrat" pitchFamily="2" charset="77"/>
              </a:rPr>
              <a:t>Based on </a:t>
            </a:r>
            <a:r>
              <a:rPr lang="en-US" b="1" dirty="0">
                <a:latin typeface="Montserrat" pitchFamily="2" charset="77"/>
              </a:rPr>
              <a:t>Census Blocks</a:t>
            </a:r>
          </a:p>
          <a:p>
            <a:r>
              <a:rPr lang="en-US" dirty="0">
                <a:latin typeface="Montserrat" pitchFamily="2" charset="77"/>
              </a:rPr>
              <a:t>More than </a:t>
            </a:r>
            <a:r>
              <a:rPr lang="en-US" b="1" dirty="0">
                <a:latin typeface="Montserrat" pitchFamily="2" charset="77"/>
              </a:rPr>
              <a:t>10 Million rows</a:t>
            </a:r>
            <a:r>
              <a:rPr lang="en-US" dirty="0">
                <a:latin typeface="Montserrat" pitchFamily="2" charset="77"/>
              </a:rPr>
              <a:t> in dataset, difficult to work with</a:t>
            </a:r>
          </a:p>
          <a:p>
            <a:r>
              <a:rPr lang="en-US" dirty="0">
                <a:latin typeface="Montserrat" pitchFamily="2" charset="77"/>
              </a:rPr>
              <a:t>Downloaded by State</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5</a:t>
            </a:r>
          </a:p>
        </p:txBody>
      </p:sp>
      <p:pic>
        <p:nvPicPr>
          <p:cNvPr id="3" name="Picture 2" descr="A screenshot of a computer&#10;&#10;Description automatically generated">
            <a:extLst>
              <a:ext uri="{FF2B5EF4-FFF2-40B4-BE49-F238E27FC236}">
                <a16:creationId xmlns:a16="http://schemas.microsoft.com/office/drawing/2014/main" id="{3CA5B7BA-2527-2C22-010C-9107B7C4F8C0}"/>
              </a:ext>
            </a:extLst>
          </p:cNvPr>
          <p:cNvPicPr>
            <a:picLocks noChangeAspect="1"/>
          </p:cNvPicPr>
          <p:nvPr/>
        </p:nvPicPr>
        <p:blipFill rotWithShape="1">
          <a:blip r:embed="rId3">
            <a:extLst>
              <a:ext uri="{28A0092B-C50C-407E-A947-70E740481C1C}">
                <a14:useLocalDpi xmlns:a14="http://schemas.microsoft.com/office/drawing/2010/main" val="0"/>
              </a:ext>
            </a:extLst>
          </a:blip>
          <a:srcRect b="34134"/>
          <a:stretch/>
        </p:blipFill>
        <p:spPr>
          <a:xfrm>
            <a:off x="5033043" y="3033277"/>
            <a:ext cx="5957686" cy="2893427"/>
          </a:xfrm>
          <a:prstGeom prst="rect">
            <a:avLst/>
          </a:prstGeom>
        </p:spPr>
      </p:pic>
      <p:sp>
        <p:nvSpPr>
          <p:cNvPr id="8" name="TextBox 7">
            <a:extLst>
              <a:ext uri="{FF2B5EF4-FFF2-40B4-BE49-F238E27FC236}">
                <a16:creationId xmlns:a16="http://schemas.microsoft.com/office/drawing/2014/main" id="{2401F410-6FBD-6BD9-B655-1A356E01B919}"/>
              </a:ext>
            </a:extLst>
          </p:cNvPr>
          <p:cNvSpPr txBox="1"/>
          <p:nvPr/>
        </p:nvSpPr>
        <p:spPr>
          <a:xfrm>
            <a:off x="7424693" y="1689824"/>
            <a:ext cx="1118586" cy="923330"/>
          </a:xfrm>
          <a:prstGeom prst="rect">
            <a:avLst/>
          </a:prstGeom>
          <a:noFill/>
        </p:spPr>
        <p:txBody>
          <a:bodyPr wrap="square" rtlCol="0">
            <a:spAutoFit/>
          </a:bodyPr>
          <a:lstStyle/>
          <a:p>
            <a:pPr algn="ctr"/>
            <a:r>
              <a:rPr lang="en-US" dirty="0"/>
              <a:t>Where People Live</a:t>
            </a:r>
          </a:p>
        </p:txBody>
      </p:sp>
      <p:sp>
        <p:nvSpPr>
          <p:cNvPr id="9" name="TextBox 8">
            <a:extLst>
              <a:ext uri="{FF2B5EF4-FFF2-40B4-BE49-F238E27FC236}">
                <a16:creationId xmlns:a16="http://schemas.microsoft.com/office/drawing/2014/main" id="{21D4093C-2255-147E-A714-72406FA1566C}"/>
              </a:ext>
            </a:extLst>
          </p:cNvPr>
          <p:cNvSpPr txBox="1"/>
          <p:nvPr/>
        </p:nvSpPr>
        <p:spPr>
          <a:xfrm>
            <a:off x="8898019" y="2147951"/>
            <a:ext cx="1118586" cy="923330"/>
          </a:xfrm>
          <a:prstGeom prst="rect">
            <a:avLst/>
          </a:prstGeom>
          <a:noFill/>
        </p:spPr>
        <p:txBody>
          <a:bodyPr wrap="square" rtlCol="0">
            <a:spAutoFit/>
          </a:bodyPr>
          <a:lstStyle/>
          <a:p>
            <a:pPr algn="ctr"/>
            <a:r>
              <a:rPr lang="en-US" dirty="0"/>
              <a:t>Where People Work</a:t>
            </a:r>
          </a:p>
        </p:txBody>
      </p:sp>
      <p:sp>
        <p:nvSpPr>
          <p:cNvPr id="10" name="TextBox 9">
            <a:extLst>
              <a:ext uri="{FF2B5EF4-FFF2-40B4-BE49-F238E27FC236}">
                <a16:creationId xmlns:a16="http://schemas.microsoft.com/office/drawing/2014/main" id="{2AC36858-B1CB-9D50-8C82-BB0745E4DBAA}"/>
              </a:ext>
            </a:extLst>
          </p:cNvPr>
          <p:cNvSpPr txBox="1"/>
          <p:nvPr/>
        </p:nvSpPr>
        <p:spPr>
          <a:xfrm>
            <a:off x="10166633" y="1643686"/>
            <a:ext cx="1118586" cy="923330"/>
          </a:xfrm>
          <a:prstGeom prst="rect">
            <a:avLst/>
          </a:prstGeom>
          <a:noFill/>
        </p:spPr>
        <p:txBody>
          <a:bodyPr wrap="square" rtlCol="0">
            <a:spAutoFit/>
          </a:bodyPr>
          <a:lstStyle/>
          <a:p>
            <a:pPr algn="ctr"/>
            <a:r>
              <a:rPr lang="en-US" dirty="0"/>
              <a:t>Number of </a:t>
            </a:r>
          </a:p>
          <a:p>
            <a:pPr algn="ctr"/>
            <a:r>
              <a:rPr lang="en-US" dirty="0"/>
              <a:t>People </a:t>
            </a:r>
          </a:p>
        </p:txBody>
      </p:sp>
      <p:sp>
        <p:nvSpPr>
          <p:cNvPr id="13" name="Arrow: Down 12">
            <a:extLst>
              <a:ext uri="{FF2B5EF4-FFF2-40B4-BE49-F238E27FC236}">
                <a16:creationId xmlns:a16="http://schemas.microsoft.com/office/drawing/2014/main" id="{463B8837-5257-D23E-CF05-7B92DC971C82}"/>
              </a:ext>
            </a:extLst>
          </p:cNvPr>
          <p:cNvSpPr/>
          <p:nvPr/>
        </p:nvSpPr>
        <p:spPr>
          <a:xfrm>
            <a:off x="7828184" y="2609616"/>
            <a:ext cx="274320" cy="92333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97717C3B-5EE8-9609-4A65-826BB4C5CB49}"/>
              </a:ext>
            </a:extLst>
          </p:cNvPr>
          <p:cNvSpPr/>
          <p:nvPr/>
        </p:nvSpPr>
        <p:spPr>
          <a:xfrm>
            <a:off x="9301510" y="2998806"/>
            <a:ext cx="274320" cy="60307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D3AB26C5-E4B2-2A86-E6F6-92F91FF833D9}"/>
              </a:ext>
            </a:extLst>
          </p:cNvPr>
          <p:cNvSpPr/>
          <p:nvPr/>
        </p:nvSpPr>
        <p:spPr>
          <a:xfrm>
            <a:off x="10583150" y="2541737"/>
            <a:ext cx="274320" cy="92333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D25F49-8FB5-FA9D-D851-768F50941A8D}"/>
              </a:ext>
            </a:extLst>
          </p:cNvPr>
          <p:cNvSpPr txBox="1"/>
          <p:nvPr/>
        </p:nvSpPr>
        <p:spPr>
          <a:xfrm>
            <a:off x="5561704" y="6185239"/>
            <a:ext cx="5411096" cy="923330"/>
          </a:xfrm>
          <a:prstGeom prst="rect">
            <a:avLst/>
          </a:prstGeom>
          <a:noFill/>
        </p:spPr>
        <p:txBody>
          <a:bodyPr wrap="square" rtlCol="0">
            <a:spAutoFit/>
          </a:bodyPr>
          <a:lstStyle/>
          <a:p>
            <a:r>
              <a:rPr lang="en-US" dirty="0"/>
              <a:t>https://lehd.ces.census.gov/data/lodes/LODES8/LODESTechDoc8.1.pdf</a:t>
            </a:r>
          </a:p>
          <a:p>
            <a:endParaRPr lang="en-US" dirty="0"/>
          </a:p>
        </p:txBody>
      </p:sp>
    </p:spTree>
    <p:extLst>
      <p:ext uri="{BB962C8B-B14F-4D97-AF65-F5344CB8AC3E}">
        <p14:creationId xmlns:p14="http://schemas.microsoft.com/office/powerpoint/2010/main" val="3329265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AF80D-D20B-4B5D-7587-CEDDF1EBD7F3}"/>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7C24A68-9DD8-5CE9-23B3-CE69FB43B722}"/>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Filter and Summarize</a:t>
            </a:r>
          </a:p>
        </p:txBody>
      </p:sp>
      <p:sp>
        <p:nvSpPr>
          <p:cNvPr id="6" name="Content Placeholder 2">
            <a:extLst>
              <a:ext uri="{FF2B5EF4-FFF2-40B4-BE49-F238E27FC236}">
                <a16:creationId xmlns:a16="http://schemas.microsoft.com/office/drawing/2014/main" id="{4A630E6C-D098-D9DA-88B0-44AAEBC912ED}"/>
              </a:ext>
            </a:extLst>
          </p:cNvPr>
          <p:cNvSpPr txBox="1">
            <a:spLocks/>
          </p:cNvSpPr>
          <p:nvPr/>
        </p:nvSpPr>
        <p:spPr>
          <a:xfrm>
            <a:off x="881448" y="1791730"/>
            <a:ext cx="3326568" cy="4134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Use Select by Location to get a list of census blocks in your study area</a:t>
            </a:r>
          </a:p>
        </p:txBody>
      </p:sp>
      <p:sp>
        <p:nvSpPr>
          <p:cNvPr id="7" name="Rounded Rectangle 6">
            <a:extLst>
              <a:ext uri="{FF2B5EF4-FFF2-40B4-BE49-F238E27FC236}">
                <a16:creationId xmlns:a16="http://schemas.microsoft.com/office/drawing/2014/main" id="{FF62F6E8-F803-3B3E-8880-FF199AF650C6}"/>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DAE3D3A-6FA2-4351-2A10-AE1D984217B8}"/>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6260DAF-D06B-8E21-B630-FA4436C50487}"/>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5</a:t>
            </a:r>
          </a:p>
        </p:txBody>
      </p:sp>
      <p:pic>
        <p:nvPicPr>
          <p:cNvPr id="11" name="Picture 10">
            <a:extLst>
              <a:ext uri="{FF2B5EF4-FFF2-40B4-BE49-F238E27FC236}">
                <a16:creationId xmlns:a16="http://schemas.microsoft.com/office/drawing/2014/main" id="{72DF999A-F139-9C22-366C-4F7F8C21556A}"/>
              </a:ext>
            </a:extLst>
          </p:cNvPr>
          <p:cNvPicPr>
            <a:picLocks noChangeAspect="1"/>
          </p:cNvPicPr>
          <p:nvPr/>
        </p:nvPicPr>
        <p:blipFill>
          <a:blip r:embed="rId3"/>
          <a:stretch>
            <a:fillRect/>
          </a:stretch>
        </p:blipFill>
        <p:spPr>
          <a:xfrm>
            <a:off x="5590094" y="1181373"/>
            <a:ext cx="5298971" cy="5493072"/>
          </a:xfrm>
          <a:prstGeom prst="rect">
            <a:avLst/>
          </a:prstGeom>
        </p:spPr>
      </p:pic>
    </p:spTree>
    <p:extLst>
      <p:ext uri="{BB962C8B-B14F-4D97-AF65-F5344CB8AC3E}">
        <p14:creationId xmlns:p14="http://schemas.microsoft.com/office/powerpoint/2010/main" val="4121911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9ECAB-9D53-5C71-95F2-7A411F9672F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5CAEA82-D126-C8E5-8B65-7318BF805034}"/>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Filter and Summarize</a:t>
            </a:r>
          </a:p>
        </p:txBody>
      </p:sp>
      <p:sp>
        <p:nvSpPr>
          <p:cNvPr id="16" name="Rounded Rectangle 15">
            <a:extLst>
              <a:ext uri="{FF2B5EF4-FFF2-40B4-BE49-F238E27FC236}">
                <a16:creationId xmlns:a16="http://schemas.microsoft.com/office/drawing/2014/main" id="{C5DBA807-F323-740C-2507-8AE1DD9BC30C}"/>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E26F456-E120-C53B-E232-DD7304C00A10}"/>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5</a:t>
            </a:r>
          </a:p>
        </p:txBody>
      </p:sp>
      <p:sp>
        <p:nvSpPr>
          <p:cNvPr id="4" name="TextBox 3">
            <a:extLst>
              <a:ext uri="{FF2B5EF4-FFF2-40B4-BE49-F238E27FC236}">
                <a16:creationId xmlns:a16="http://schemas.microsoft.com/office/drawing/2014/main" id="{B9F674F1-6C39-4091-B4CC-D220BF493B0F}"/>
              </a:ext>
            </a:extLst>
          </p:cNvPr>
          <p:cNvSpPr txBox="1"/>
          <p:nvPr/>
        </p:nvSpPr>
        <p:spPr>
          <a:xfrm>
            <a:off x="152480" y="5548002"/>
            <a:ext cx="5871713" cy="369332"/>
          </a:xfrm>
          <a:prstGeom prst="rect">
            <a:avLst/>
          </a:prstGeom>
          <a:noFill/>
        </p:spPr>
        <p:txBody>
          <a:bodyPr wrap="square" rtlCol="0">
            <a:spAutoFit/>
          </a:bodyPr>
          <a:lstStyle/>
          <a:p>
            <a:r>
              <a:rPr lang="en-US" dirty="0"/>
              <a:t>Very simply Python to get a list of selected census block IDs</a:t>
            </a:r>
          </a:p>
        </p:txBody>
      </p:sp>
      <p:pic>
        <p:nvPicPr>
          <p:cNvPr id="14" name="Picture 13">
            <a:extLst>
              <a:ext uri="{FF2B5EF4-FFF2-40B4-BE49-F238E27FC236}">
                <a16:creationId xmlns:a16="http://schemas.microsoft.com/office/drawing/2014/main" id="{D7AF3781-8D11-2FD4-BAC6-1507B1D86FD3}"/>
              </a:ext>
            </a:extLst>
          </p:cNvPr>
          <p:cNvPicPr>
            <a:picLocks noChangeAspect="1"/>
          </p:cNvPicPr>
          <p:nvPr/>
        </p:nvPicPr>
        <p:blipFill>
          <a:blip r:embed="rId3"/>
          <a:stretch>
            <a:fillRect/>
          </a:stretch>
        </p:blipFill>
        <p:spPr>
          <a:xfrm>
            <a:off x="381898" y="1181373"/>
            <a:ext cx="4988863" cy="4283367"/>
          </a:xfrm>
          <a:prstGeom prst="rect">
            <a:avLst/>
          </a:prstGeom>
        </p:spPr>
      </p:pic>
      <p:pic>
        <p:nvPicPr>
          <p:cNvPr id="18" name="Picture 17">
            <a:extLst>
              <a:ext uri="{FF2B5EF4-FFF2-40B4-BE49-F238E27FC236}">
                <a16:creationId xmlns:a16="http://schemas.microsoft.com/office/drawing/2014/main" id="{22165F76-308E-26C4-77CE-2196147FC2BF}"/>
              </a:ext>
            </a:extLst>
          </p:cNvPr>
          <p:cNvPicPr>
            <a:picLocks noChangeAspect="1"/>
          </p:cNvPicPr>
          <p:nvPr/>
        </p:nvPicPr>
        <p:blipFill>
          <a:blip r:embed="rId4"/>
          <a:stretch>
            <a:fillRect/>
          </a:stretch>
        </p:blipFill>
        <p:spPr>
          <a:xfrm>
            <a:off x="6821240" y="1230480"/>
            <a:ext cx="4520203" cy="4268415"/>
          </a:xfrm>
          <a:prstGeom prst="rect">
            <a:avLst/>
          </a:prstGeom>
        </p:spPr>
      </p:pic>
      <p:sp>
        <p:nvSpPr>
          <p:cNvPr id="19" name="TextBox 18">
            <a:extLst>
              <a:ext uri="{FF2B5EF4-FFF2-40B4-BE49-F238E27FC236}">
                <a16:creationId xmlns:a16="http://schemas.microsoft.com/office/drawing/2014/main" id="{E0891989-9D66-D0A5-7BF4-FE14DD8FB113}"/>
              </a:ext>
            </a:extLst>
          </p:cNvPr>
          <p:cNvSpPr txBox="1"/>
          <p:nvPr/>
        </p:nvSpPr>
        <p:spPr>
          <a:xfrm>
            <a:off x="6732098" y="5548002"/>
            <a:ext cx="4937149" cy="369332"/>
          </a:xfrm>
          <a:prstGeom prst="rect">
            <a:avLst/>
          </a:prstGeom>
          <a:noFill/>
        </p:spPr>
        <p:txBody>
          <a:bodyPr wrap="square" rtlCol="0">
            <a:spAutoFit/>
          </a:bodyPr>
          <a:lstStyle/>
          <a:p>
            <a:r>
              <a:rPr lang="en-US" dirty="0"/>
              <a:t>Use the list to build a query in Select By Attributes</a:t>
            </a:r>
          </a:p>
        </p:txBody>
      </p:sp>
    </p:spTree>
    <p:extLst>
      <p:ext uri="{BB962C8B-B14F-4D97-AF65-F5344CB8AC3E}">
        <p14:creationId xmlns:p14="http://schemas.microsoft.com/office/powerpoint/2010/main" val="1782720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Filter and Summarize</a:t>
            </a:r>
          </a:p>
        </p:txBody>
      </p:sp>
      <p:sp>
        <p:nvSpPr>
          <p:cNvPr id="6" name="Content Placeholder 2">
            <a:extLst>
              <a:ext uri="{FF2B5EF4-FFF2-40B4-BE49-F238E27FC236}">
                <a16:creationId xmlns:a16="http://schemas.microsoft.com/office/drawing/2014/main" id="{FDBE3BE1-F662-344D-B750-DA632E20B1A1}"/>
              </a:ext>
            </a:extLst>
          </p:cNvPr>
          <p:cNvSpPr txBox="1">
            <a:spLocks/>
          </p:cNvSpPr>
          <p:nvPr/>
        </p:nvSpPr>
        <p:spPr>
          <a:xfrm>
            <a:off x="881448" y="1791730"/>
            <a:ext cx="3326568" cy="41346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Need one-to-one join</a:t>
            </a:r>
          </a:p>
          <a:p>
            <a:r>
              <a:rPr lang="en-US" dirty="0">
                <a:latin typeface="Montserrat" pitchFamily="2" charset="77"/>
              </a:rPr>
              <a:t>Case field is GEOID for Census Blocks</a:t>
            </a:r>
            <a:endParaRPr lang="en-US" b="1" dirty="0">
              <a:latin typeface="Montserrat" pitchFamily="2" charset="77"/>
            </a:endParaRPr>
          </a:p>
          <a:p>
            <a:r>
              <a:rPr lang="en-US" dirty="0">
                <a:latin typeface="Montserrat" pitchFamily="2" charset="77"/>
              </a:rPr>
              <a:t>SUM_S000 is the total number </a:t>
            </a:r>
            <a:r>
              <a:rPr lang="en-US">
                <a:latin typeface="Montserrat" pitchFamily="2" charset="77"/>
              </a:rPr>
              <a:t>of people. </a:t>
            </a:r>
            <a:endParaRPr lang="en-US" dirty="0">
              <a:latin typeface="Montserrat" pitchFamily="2" charset="77"/>
            </a:endParaRP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5</a:t>
            </a:r>
          </a:p>
        </p:txBody>
      </p:sp>
      <p:pic>
        <p:nvPicPr>
          <p:cNvPr id="3" name="Picture 2" descr="A screenshot of a computer&#10;&#10;Description automatically generated">
            <a:extLst>
              <a:ext uri="{FF2B5EF4-FFF2-40B4-BE49-F238E27FC236}">
                <a16:creationId xmlns:a16="http://schemas.microsoft.com/office/drawing/2014/main" id="{3CA5B7BA-2527-2C22-010C-9107B7C4F8C0}"/>
              </a:ext>
            </a:extLst>
          </p:cNvPr>
          <p:cNvPicPr>
            <a:picLocks noChangeAspect="1"/>
          </p:cNvPicPr>
          <p:nvPr/>
        </p:nvPicPr>
        <p:blipFill rotWithShape="1">
          <a:blip r:embed="rId3">
            <a:extLst>
              <a:ext uri="{28A0092B-C50C-407E-A947-70E740481C1C}">
                <a14:useLocalDpi xmlns:a14="http://schemas.microsoft.com/office/drawing/2010/main" val="0"/>
              </a:ext>
            </a:extLst>
          </a:blip>
          <a:srcRect b="34134"/>
          <a:stretch/>
        </p:blipFill>
        <p:spPr>
          <a:xfrm>
            <a:off x="5033043" y="3033277"/>
            <a:ext cx="5957686" cy="2893427"/>
          </a:xfrm>
          <a:prstGeom prst="rect">
            <a:avLst/>
          </a:prstGeom>
        </p:spPr>
      </p:pic>
      <p:sp>
        <p:nvSpPr>
          <p:cNvPr id="8" name="TextBox 7">
            <a:extLst>
              <a:ext uri="{FF2B5EF4-FFF2-40B4-BE49-F238E27FC236}">
                <a16:creationId xmlns:a16="http://schemas.microsoft.com/office/drawing/2014/main" id="{2401F410-6FBD-6BD9-B655-1A356E01B919}"/>
              </a:ext>
            </a:extLst>
          </p:cNvPr>
          <p:cNvSpPr txBox="1"/>
          <p:nvPr/>
        </p:nvSpPr>
        <p:spPr>
          <a:xfrm>
            <a:off x="7424693" y="1689824"/>
            <a:ext cx="1118586" cy="923330"/>
          </a:xfrm>
          <a:prstGeom prst="rect">
            <a:avLst/>
          </a:prstGeom>
          <a:noFill/>
        </p:spPr>
        <p:txBody>
          <a:bodyPr wrap="square" rtlCol="0">
            <a:spAutoFit/>
          </a:bodyPr>
          <a:lstStyle/>
          <a:p>
            <a:pPr algn="ctr"/>
            <a:r>
              <a:rPr lang="en-US" dirty="0"/>
              <a:t>Where People Live</a:t>
            </a:r>
          </a:p>
        </p:txBody>
      </p:sp>
      <p:sp>
        <p:nvSpPr>
          <p:cNvPr id="9" name="TextBox 8">
            <a:extLst>
              <a:ext uri="{FF2B5EF4-FFF2-40B4-BE49-F238E27FC236}">
                <a16:creationId xmlns:a16="http://schemas.microsoft.com/office/drawing/2014/main" id="{21D4093C-2255-147E-A714-72406FA1566C}"/>
              </a:ext>
            </a:extLst>
          </p:cNvPr>
          <p:cNvSpPr txBox="1"/>
          <p:nvPr/>
        </p:nvSpPr>
        <p:spPr>
          <a:xfrm>
            <a:off x="8898019" y="2147951"/>
            <a:ext cx="1118586" cy="923330"/>
          </a:xfrm>
          <a:prstGeom prst="rect">
            <a:avLst/>
          </a:prstGeom>
          <a:noFill/>
        </p:spPr>
        <p:txBody>
          <a:bodyPr wrap="square" rtlCol="0">
            <a:spAutoFit/>
          </a:bodyPr>
          <a:lstStyle/>
          <a:p>
            <a:pPr algn="ctr"/>
            <a:r>
              <a:rPr lang="en-US" dirty="0"/>
              <a:t>Where People Work</a:t>
            </a:r>
          </a:p>
        </p:txBody>
      </p:sp>
      <p:sp>
        <p:nvSpPr>
          <p:cNvPr id="10" name="TextBox 9">
            <a:extLst>
              <a:ext uri="{FF2B5EF4-FFF2-40B4-BE49-F238E27FC236}">
                <a16:creationId xmlns:a16="http://schemas.microsoft.com/office/drawing/2014/main" id="{2AC36858-B1CB-9D50-8C82-BB0745E4DBAA}"/>
              </a:ext>
            </a:extLst>
          </p:cNvPr>
          <p:cNvSpPr txBox="1"/>
          <p:nvPr/>
        </p:nvSpPr>
        <p:spPr>
          <a:xfrm>
            <a:off x="10166633" y="1643686"/>
            <a:ext cx="1118586" cy="923330"/>
          </a:xfrm>
          <a:prstGeom prst="rect">
            <a:avLst/>
          </a:prstGeom>
          <a:noFill/>
        </p:spPr>
        <p:txBody>
          <a:bodyPr wrap="square" rtlCol="0">
            <a:spAutoFit/>
          </a:bodyPr>
          <a:lstStyle/>
          <a:p>
            <a:pPr algn="ctr"/>
            <a:r>
              <a:rPr lang="en-US" dirty="0"/>
              <a:t>Number of </a:t>
            </a:r>
          </a:p>
          <a:p>
            <a:pPr algn="ctr"/>
            <a:r>
              <a:rPr lang="en-US" dirty="0"/>
              <a:t>People </a:t>
            </a:r>
          </a:p>
        </p:txBody>
      </p:sp>
      <p:sp>
        <p:nvSpPr>
          <p:cNvPr id="13" name="Arrow: Down 12">
            <a:extLst>
              <a:ext uri="{FF2B5EF4-FFF2-40B4-BE49-F238E27FC236}">
                <a16:creationId xmlns:a16="http://schemas.microsoft.com/office/drawing/2014/main" id="{463B8837-5257-D23E-CF05-7B92DC971C82}"/>
              </a:ext>
            </a:extLst>
          </p:cNvPr>
          <p:cNvSpPr/>
          <p:nvPr/>
        </p:nvSpPr>
        <p:spPr>
          <a:xfrm>
            <a:off x="7828184" y="2609616"/>
            <a:ext cx="274320" cy="92333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97717C3B-5EE8-9609-4A65-826BB4C5CB49}"/>
              </a:ext>
            </a:extLst>
          </p:cNvPr>
          <p:cNvSpPr/>
          <p:nvPr/>
        </p:nvSpPr>
        <p:spPr>
          <a:xfrm>
            <a:off x="9301510" y="2998806"/>
            <a:ext cx="274320" cy="60307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D3AB26C5-E4B2-2A86-E6F6-92F91FF833D9}"/>
              </a:ext>
            </a:extLst>
          </p:cNvPr>
          <p:cNvSpPr/>
          <p:nvPr/>
        </p:nvSpPr>
        <p:spPr>
          <a:xfrm>
            <a:off x="10583150" y="2541737"/>
            <a:ext cx="274320" cy="92333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8D25F49-8FB5-FA9D-D851-768F50941A8D}"/>
              </a:ext>
            </a:extLst>
          </p:cNvPr>
          <p:cNvSpPr txBox="1"/>
          <p:nvPr/>
        </p:nvSpPr>
        <p:spPr>
          <a:xfrm>
            <a:off x="5561704" y="6185239"/>
            <a:ext cx="5411096" cy="923330"/>
          </a:xfrm>
          <a:prstGeom prst="rect">
            <a:avLst/>
          </a:prstGeom>
          <a:noFill/>
        </p:spPr>
        <p:txBody>
          <a:bodyPr wrap="square" rtlCol="0">
            <a:spAutoFit/>
          </a:bodyPr>
          <a:lstStyle/>
          <a:p>
            <a:r>
              <a:rPr lang="en-US" dirty="0"/>
              <a:t>https://lehd.ces.census.gov/data/lodes/LODES8/LODESTechDoc8.1.pdf</a:t>
            </a:r>
          </a:p>
          <a:p>
            <a:endParaRPr lang="en-US" dirty="0"/>
          </a:p>
        </p:txBody>
      </p:sp>
    </p:spTree>
    <p:extLst>
      <p:ext uri="{BB962C8B-B14F-4D97-AF65-F5344CB8AC3E}">
        <p14:creationId xmlns:p14="http://schemas.microsoft.com/office/powerpoint/2010/main" val="3445357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0B2D5-8CA3-F05A-4C8B-FE368E24764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1690B11-67E2-D880-3D1E-DA46B3044EE9}"/>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Filter and Summarize</a:t>
            </a:r>
          </a:p>
        </p:txBody>
      </p:sp>
      <p:sp>
        <p:nvSpPr>
          <p:cNvPr id="16" name="Rounded Rectangle 15">
            <a:extLst>
              <a:ext uri="{FF2B5EF4-FFF2-40B4-BE49-F238E27FC236}">
                <a16:creationId xmlns:a16="http://schemas.microsoft.com/office/drawing/2014/main" id="{EE8DEC26-FBB0-C948-061F-C1BE22BB5370}"/>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1C7A962-45F8-E0D0-E1B5-5BFC5C59FF5A}"/>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5</a:t>
            </a:r>
          </a:p>
        </p:txBody>
      </p:sp>
      <p:pic>
        <p:nvPicPr>
          <p:cNvPr id="11" name="Picture 10">
            <a:extLst>
              <a:ext uri="{FF2B5EF4-FFF2-40B4-BE49-F238E27FC236}">
                <a16:creationId xmlns:a16="http://schemas.microsoft.com/office/drawing/2014/main" id="{ACCBFBF5-39C3-9172-D3A4-FA8AA46CF6F4}"/>
              </a:ext>
            </a:extLst>
          </p:cNvPr>
          <p:cNvPicPr>
            <a:picLocks noChangeAspect="1"/>
          </p:cNvPicPr>
          <p:nvPr/>
        </p:nvPicPr>
        <p:blipFill>
          <a:blip r:embed="rId3"/>
          <a:stretch>
            <a:fillRect/>
          </a:stretch>
        </p:blipFill>
        <p:spPr>
          <a:xfrm>
            <a:off x="2587926" y="1051682"/>
            <a:ext cx="7207100" cy="5020976"/>
          </a:xfrm>
          <a:prstGeom prst="rect">
            <a:avLst/>
          </a:prstGeom>
        </p:spPr>
      </p:pic>
      <p:sp>
        <p:nvSpPr>
          <p:cNvPr id="3" name="Rectangle 2">
            <a:extLst>
              <a:ext uri="{FF2B5EF4-FFF2-40B4-BE49-F238E27FC236}">
                <a16:creationId xmlns:a16="http://schemas.microsoft.com/office/drawing/2014/main" id="{E25EDFBA-EFC2-FB33-FA7E-CCCF95C183A8}"/>
              </a:ext>
            </a:extLst>
          </p:cNvPr>
          <p:cNvSpPr/>
          <p:nvPr/>
        </p:nvSpPr>
        <p:spPr>
          <a:xfrm>
            <a:off x="3152775" y="4137025"/>
            <a:ext cx="95250" cy="155575"/>
          </a:xfrm>
          <a:prstGeom prst="rect">
            <a:avLst/>
          </a:prstGeom>
          <a:solidFill>
            <a:srgbClr val="2424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97EEFB-0D96-681A-59D9-25400B29CE55}"/>
              </a:ext>
            </a:extLst>
          </p:cNvPr>
          <p:cNvSpPr txBox="1"/>
          <p:nvPr/>
        </p:nvSpPr>
        <p:spPr>
          <a:xfrm>
            <a:off x="3084512" y="4102100"/>
            <a:ext cx="104775" cy="276999"/>
          </a:xfrm>
          <a:prstGeom prst="rect">
            <a:avLst/>
          </a:prstGeom>
          <a:noFill/>
        </p:spPr>
        <p:txBody>
          <a:bodyPr wrap="square" rtlCol="0">
            <a:spAutoFit/>
          </a:bodyPr>
          <a:lstStyle/>
          <a:p>
            <a:r>
              <a:rPr lang="en-US" sz="1200" b="1" dirty="0">
                <a:solidFill>
                  <a:srgbClr val="D8D8D8"/>
                </a:solidFill>
              </a:rPr>
              <a:t>w</a:t>
            </a:r>
          </a:p>
        </p:txBody>
      </p:sp>
    </p:spTree>
    <p:extLst>
      <p:ext uri="{BB962C8B-B14F-4D97-AF65-F5344CB8AC3E}">
        <p14:creationId xmlns:p14="http://schemas.microsoft.com/office/powerpoint/2010/main" val="229574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Introduction</a:t>
            </a:r>
          </a:p>
        </p:txBody>
      </p:sp>
      <p:sp>
        <p:nvSpPr>
          <p:cNvPr id="6" name="Content Placeholder 2">
            <a:extLst>
              <a:ext uri="{FF2B5EF4-FFF2-40B4-BE49-F238E27FC236}">
                <a16:creationId xmlns:a16="http://schemas.microsoft.com/office/drawing/2014/main" id="{FDBE3BE1-F662-344D-B750-DA632E20B1A1}"/>
              </a:ext>
            </a:extLst>
          </p:cNvPr>
          <p:cNvSpPr txBox="1">
            <a:spLocks/>
          </p:cNvSpPr>
          <p:nvPr/>
        </p:nvSpPr>
        <p:spPr>
          <a:xfrm>
            <a:off x="881448" y="1791730"/>
            <a:ext cx="3631285" cy="38182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Appx 20,000 Residents Leave City for Work</a:t>
            </a:r>
          </a:p>
          <a:p>
            <a:r>
              <a:rPr lang="en-US" dirty="0">
                <a:latin typeface="Montserrat" pitchFamily="2" charset="77"/>
              </a:rPr>
              <a:t>Only 1000 Residents Work in City</a:t>
            </a:r>
          </a:p>
          <a:p>
            <a:r>
              <a:rPr lang="en-US" dirty="0">
                <a:latin typeface="Montserrat" pitchFamily="2" charset="77"/>
              </a:rPr>
              <a:t>45.5% to Austin</a:t>
            </a:r>
          </a:p>
          <a:p>
            <a:r>
              <a:rPr lang="en-US" dirty="0">
                <a:latin typeface="Montserrat" pitchFamily="2" charset="77"/>
              </a:rPr>
              <a:t>2x to San Marcos than stay in city</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2</a:t>
            </a:r>
          </a:p>
        </p:txBody>
      </p:sp>
      <p:pic>
        <p:nvPicPr>
          <p:cNvPr id="2" name="Picture 1">
            <a:extLst>
              <a:ext uri="{FF2B5EF4-FFF2-40B4-BE49-F238E27FC236}">
                <a16:creationId xmlns:a16="http://schemas.microsoft.com/office/drawing/2014/main" id="{2625B40E-C514-BBEB-5DD5-10230480F8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370" y="1468623"/>
            <a:ext cx="5495096" cy="5253897"/>
          </a:xfrm>
          <a:prstGeom prst="rect">
            <a:avLst/>
          </a:prstGeom>
        </p:spPr>
      </p:pic>
    </p:spTree>
    <p:extLst>
      <p:ext uri="{BB962C8B-B14F-4D97-AF65-F5344CB8AC3E}">
        <p14:creationId xmlns:p14="http://schemas.microsoft.com/office/powerpoint/2010/main" val="2910186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A957D-731D-466C-DE9D-E76B7050715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5B5944E-E3D2-DD49-8251-3E86165E0E56}"/>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Join and Display</a:t>
            </a:r>
          </a:p>
        </p:txBody>
      </p:sp>
      <p:sp>
        <p:nvSpPr>
          <p:cNvPr id="17" name="TextBox 16">
            <a:extLst>
              <a:ext uri="{FF2B5EF4-FFF2-40B4-BE49-F238E27FC236}">
                <a16:creationId xmlns:a16="http://schemas.microsoft.com/office/drawing/2014/main" id="{6D2BC375-7934-E5FB-DBAE-8A526715A9D6}"/>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5</a:t>
            </a:r>
          </a:p>
        </p:txBody>
      </p:sp>
      <p:pic>
        <p:nvPicPr>
          <p:cNvPr id="6" name="Picture 5">
            <a:extLst>
              <a:ext uri="{FF2B5EF4-FFF2-40B4-BE49-F238E27FC236}">
                <a16:creationId xmlns:a16="http://schemas.microsoft.com/office/drawing/2014/main" id="{7D68E5EC-EBAA-FFCC-382A-579374BD1745}"/>
              </a:ext>
            </a:extLst>
          </p:cNvPr>
          <p:cNvPicPr>
            <a:picLocks noChangeAspect="1"/>
          </p:cNvPicPr>
          <p:nvPr/>
        </p:nvPicPr>
        <p:blipFill>
          <a:blip r:embed="rId3"/>
          <a:stretch>
            <a:fillRect/>
          </a:stretch>
        </p:blipFill>
        <p:spPr>
          <a:xfrm>
            <a:off x="1457865" y="1028573"/>
            <a:ext cx="8849888" cy="5694019"/>
          </a:xfrm>
          <a:prstGeom prst="rect">
            <a:avLst/>
          </a:prstGeom>
        </p:spPr>
      </p:pic>
    </p:spTree>
    <p:extLst>
      <p:ext uri="{BB962C8B-B14F-4D97-AF65-F5344CB8AC3E}">
        <p14:creationId xmlns:p14="http://schemas.microsoft.com/office/powerpoint/2010/main" val="2905134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Data Explorer</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15</a:t>
            </a:r>
          </a:p>
        </p:txBody>
      </p:sp>
      <p:sp>
        <p:nvSpPr>
          <p:cNvPr id="3" name="TextBox 2">
            <a:extLst>
              <a:ext uri="{FF2B5EF4-FFF2-40B4-BE49-F238E27FC236}">
                <a16:creationId xmlns:a16="http://schemas.microsoft.com/office/drawing/2014/main" id="{6DBE9727-ED57-117B-9547-F79ADF084297}"/>
              </a:ext>
            </a:extLst>
          </p:cNvPr>
          <p:cNvSpPr txBox="1"/>
          <p:nvPr/>
        </p:nvSpPr>
        <p:spPr>
          <a:xfrm>
            <a:off x="3079465" y="5723574"/>
            <a:ext cx="7944250" cy="646331"/>
          </a:xfrm>
          <a:prstGeom prst="rect">
            <a:avLst/>
          </a:prstGeom>
          <a:noFill/>
        </p:spPr>
        <p:txBody>
          <a:bodyPr wrap="square" rtlCol="0">
            <a:spAutoFit/>
          </a:bodyPr>
          <a:lstStyle/>
          <a:p>
            <a:r>
              <a:rPr lang="en-US" dirty="0">
                <a:hlinkClick r:id="rId2"/>
              </a:rPr>
              <a:t>https://experience.arcgis.com/experience/7cb3733b35b244908f09527dd7cf9658</a:t>
            </a:r>
            <a:endParaRPr lang="en-US" dirty="0"/>
          </a:p>
          <a:p>
            <a:endParaRPr lang="en-US" dirty="0"/>
          </a:p>
        </p:txBody>
      </p:sp>
      <p:pic>
        <p:nvPicPr>
          <p:cNvPr id="6" name="Picture 5">
            <a:extLst>
              <a:ext uri="{FF2B5EF4-FFF2-40B4-BE49-F238E27FC236}">
                <a16:creationId xmlns:a16="http://schemas.microsoft.com/office/drawing/2014/main" id="{DE0B26D4-3C83-E332-DCD8-0C97238764E9}"/>
              </a:ext>
            </a:extLst>
          </p:cNvPr>
          <p:cNvPicPr>
            <a:picLocks noChangeAspect="1"/>
          </p:cNvPicPr>
          <p:nvPr/>
        </p:nvPicPr>
        <p:blipFill>
          <a:blip r:embed="rId3"/>
          <a:stretch>
            <a:fillRect/>
          </a:stretch>
        </p:blipFill>
        <p:spPr>
          <a:xfrm>
            <a:off x="1168285" y="1561744"/>
            <a:ext cx="10642752" cy="4161830"/>
          </a:xfrm>
          <a:prstGeom prst="rect">
            <a:avLst/>
          </a:prstGeom>
        </p:spPr>
      </p:pic>
    </p:spTree>
    <p:extLst>
      <p:ext uri="{BB962C8B-B14F-4D97-AF65-F5344CB8AC3E}">
        <p14:creationId xmlns:p14="http://schemas.microsoft.com/office/powerpoint/2010/main" val="809261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22C4803-3514-875F-9230-9DFB886F62A8}"/>
              </a:ext>
            </a:extLst>
          </p:cNvPr>
          <p:cNvGraphicFramePr>
            <a:graphicFrameLocks noGrp="1"/>
          </p:cNvGraphicFramePr>
          <p:nvPr>
            <p:extLst>
              <p:ext uri="{D42A27DB-BD31-4B8C-83A1-F6EECF244321}">
                <p14:modId xmlns:p14="http://schemas.microsoft.com/office/powerpoint/2010/main" val="3564123339"/>
              </p:ext>
            </p:extLst>
          </p:nvPr>
        </p:nvGraphicFramePr>
        <p:xfrm>
          <a:off x="6615573" y="522967"/>
          <a:ext cx="4116513" cy="3037197"/>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a16="http://schemas.microsoft.com/office/drawing/2014/main" id="{4BC4DD7C-C1D0-BC4F-AFD8-3FFD3E1579FF}"/>
              </a:ext>
            </a:extLst>
          </p:cNvPr>
          <p:cNvSpPr txBox="1">
            <a:spLocks/>
          </p:cNvSpPr>
          <p:nvPr/>
        </p:nvSpPr>
        <p:spPr>
          <a:xfrm>
            <a:off x="0" y="264442"/>
            <a:ext cx="121920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sz="2400" b="1" dirty="0">
                <a:solidFill>
                  <a:srgbClr val="133964"/>
                </a:solidFill>
                <a:latin typeface="Montserrat" pitchFamily="2" charset="77"/>
              </a:rPr>
              <a:t>Summary</a:t>
            </a:r>
          </a:p>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endParaRPr lang="en-US" sz="2400" b="1" dirty="0">
              <a:solidFill>
                <a:srgbClr val="133964"/>
              </a:solidFill>
              <a:latin typeface="Montserrat" pitchFamily="2" charset="77"/>
            </a:endParaRPr>
          </a:p>
          <a:p>
            <a:endParaRPr lang="en-US" b="1" dirty="0">
              <a:solidFill>
                <a:srgbClr val="133964"/>
              </a:solidFill>
              <a:latin typeface="Montserrat" pitchFamily="2" charset="77"/>
            </a:endParaRPr>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14</a:t>
            </a:r>
          </a:p>
        </p:txBody>
      </p:sp>
      <p:graphicFrame>
        <p:nvGraphicFramePr>
          <p:cNvPr id="2" name="Chart 1">
            <a:extLst>
              <a:ext uri="{FF2B5EF4-FFF2-40B4-BE49-F238E27FC236}">
                <a16:creationId xmlns:a16="http://schemas.microsoft.com/office/drawing/2014/main" id="{C22C4803-3514-875F-9230-9DFB886F62A8}"/>
              </a:ext>
            </a:extLst>
          </p:cNvPr>
          <p:cNvGraphicFramePr>
            <a:graphicFrameLocks noGrp="1"/>
          </p:cNvGraphicFramePr>
          <p:nvPr/>
        </p:nvGraphicFramePr>
        <p:xfrm>
          <a:off x="54429" y="-968828"/>
          <a:ext cx="12137571" cy="8795657"/>
        </p:xfrm>
        <a:graphic>
          <a:graphicData uri="http://schemas.openxmlformats.org/drawingml/2006/chart">
            <c:chart xmlns:c="http://schemas.openxmlformats.org/drawingml/2006/chart" xmlns:r="http://schemas.openxmlformats.org/officeDocument/2006/relationships" r:id="rId4"/>
          </a:graphicData>
        </a:graphic>
      </p:graphicFrame>
      <p:pic>
        <p:nvPicPr>
          <p:cNvPr id="4" name="Picture 3">
            <a:extLst>
              <a:ext uri="{FF2B5EF4-FFF2-40B4-BE49-F238E27FC236}">
                <a16:creationId xmlns:a16="http://schemas.microsoft.com/office/drawing/2014/main" id="{1B50F907-5DA0-C4A4-3AA0-38F224C8D7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424" y="745799"/>
            <a:ext cx="2943569" cy="2814365"/>
          </a:xfrm>
          <a:prstGeom prst="rect">
            <a:avLst/>
          </a:prstGeom>
        </p:spPr>
      </p:pic>
      <p:pic>
        <p:nvPicPr>
          <p:cNvPr id="6" name="Picture 5">
            <a:extLst>
              <a:ext uri="{FF2B5EF4-FFF2-40B4-BE49-F238E27FC236}">
                <a16:creationId xmlns:a16="http://schemas.microsoft.com/office/drawing/2014/main" id="{B77553DB-DBF5-65D5-D946-CFEBFF9C8BD7}"/>
              </a:ext>
            </a:extLst>
          </p:cNvPr>
          <p:cNvPicPr>
            <a:picLocks noChangeAspect="1"/>
          </p:cNvPicPr>
          <p:nvPr/>
        </p:nvPicPr>
        <p:blipFill rotWithShape="1">
          <a:blip r:embed="rId6"/>
          <a:srcRect l="26478" t="9924" r="44768" b="37203"/>
          <a:stretch/>
        </p:blipFill>
        <p:spPr>
          <a:xfrm>
            <a:off x="3564205" y="3576237"/>
            <a:ext cx="2559009" cy="2428406"/>
          </a:xfrm>
          <a:prstGeom prst="rect">
            <a:avLst/>
          </a:prstGeom>
          <a:ln>
            <a:solidFill>
              <a:schemeClr val="tx1"/>
            </a:solidFill>
          </a:ln>
        </p:spPr>
      </p:pic>
      <p:pic>
        <p:nvPicPr>
          <p:cNvPr id="9" name="Picture 8">
            <a:extLst>
              <a:ext uri="{FF2B5EF4-FFF2-40B4-BE49-F238E27FC236}">
                <a16:creationId xmlns:a16="http://schemas.microsoft.com/office/drawing/2014/main" id="{778C8C64-7AD5-AEE8-C976-56D41196BD4B}"/>
              </a:ext>
            </a:extLst>
          </p:cNvPr>
          <p:cNvPicPr>
            <a:picLocks noChangeAspect="1"/>
          </p:cNvPicPr>
          <p:nvPr/>
        </p:nvPicPr>
        <p:blipFill>
          <a:blip r:embed="rId7"/>
          <a:stretch>
            <a:fillRect/>
          </a:stretch>
        </p:blipFill>
        <p:spPr>
          <a:xfrm>
            <a:off x="7532557" y="4097818"/>
            <a:ext cx="4325810" cy="1890752"/>
          </a:xfrm>
          <a:prstGeom prst="rect">
            <a:avLst/>
          </a:prstGeom>
        </p:spPr>
      </p:pic>
    </p:spTree>
    <p:extLst>
      <p:ext uri="{BB962C8B-B14F-4D97-AF65-F5344CB8AC3E}">
        <p14:creationId xmlns:p14="http://schemas.microsoft.com/office/powerpoint/2010/main" val="3026251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19342-F0F0-4D7C-F42A-AEAB0EF2C675}"/>
            </a:ext>
          </a:extLst>
        </p:cNvPr>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82F00E41-4DD6-DD57-39F0-BDF66C630C3D}"/>
              </a:ext>
            </a:extLst>
          </p:cNvPr>
          <p:cNvGraphicFramePr>
            <a:graphicFrameLocks noGrp="1"/>
          </p:cNvGraphicFramePr>
          <p:nvPr/>
        </p:nvGraphicFramePr>
        <p:xfrm>
          <a:off x="6615573" y="522967"/>
          <a:ext cx="4116513" cy="3037197"/>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a16="http://schemas.microsoft.com/office/drawing/2014/main" id="{8F1A7569-B75A-B413-EB38-70B4A8754C5A}"/>
              </a:ext>
            </a:extLst>
          </p:cNvPr>
          <p:cNvSpPr txBox="1">
            <a:spLocks/>
          </p:cNvSpPr>
          <p:nvPr/>
        </p:nvSpPr>
        <p:spPr>
          <a:xfrm>
            <a:off x="0" y="57379"/>
            <a:ext cx="121920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sz="2400" b="1" dirty="0">
                <a:solidFill>
                  <a:srgbClr val="133964"/>
                </a:solidFill>
                <a:latin typeface="Montserrat" pitchFamily="2" charset="77"/>
              </a:rPr>
              <a:t>Script Tool</a:t>
            </a:r>
          </a:p>
          <a:p>
            <a:endParaRPr lang="en-US" b="1" dirty="0">
              <a:solidFill>
                <a:srgbClr val="133964"/>
              </a:solidFill>
              <a:latin typeface="Montserrat" pitchFamily="2" charset="77"/>
            </a:endParaRPr>
          </a:p>
        </p:txBody>
      </p:sp>
      <p:sp>
        <p:nvSpPr>
          <p:cNvPr id="16" name="Rounded Rectangle 15">
            <a:extLst>
              <a:ext uri="{FF2B5EF4-FFF2-40B4-BE49-F238E27FC236}">
                <a16:creationId xmlns:a16="http://schemas.microsoft.com/office/drawing/2014/main" id="{0803B388-32EA-0B54-29CA-99725810FD1D}"/>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612E466-A6FF-2252-8674-E58FD210EDB8}"/>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14</a:t>
            </a:r>
          </a:p>
        </p:txBody>
      </p:sp>
      <p:graphicFrame>
        <p:nvGraphicFramePr>
          <p:cNvPr id="2" name="Chart 1">
            <a:extLst>
              <a:ext uri="{FF2B5EF4-FFF2-40B4-BE49-F238E27FC236}">
                <a16:creationId xmlns:a16="http://schemas.microsoft.com/office/drawing/2014/main" id="{4495973A-770B-1B57-DB6A-AF63B2520AE4}"/>
              </a:ext>
            </a:extLst>
          </p:cNvPr>
          <p:cNvGraphicFramePr>
            <a:graphicFrameLocks noGrp="1"/>
          </p:cNvGraphicFramePr>
          <p:nvPr/>
        </p:nvGraphicFramePr>
        <p:xfrm>
          <a:off x="54429" y="-968828"/>
          <a:ext cx="12137571" cy="8795657"/>
        </p:xfrm>
        <a:graphic>
          <a:graphicData uri="http://schemas.openxmlformats.org/drawingml/2006/chart">
            <c:chart xmlns:c="http://schemas.openxmlformats.org/drawingml/2006/chart" xmlns:r="http://schemas.openxmlformats.org/officeDocument/2006/relationships" r:id="rId4"/>
          </a:graphicData>
        </a:graphic>
      </p:graphicFrame>
      <p:pic>
        <p:nvPicPr>
          <p:cNvPr id="11" name="Picture 10">
            <a:extLst>
              <a:ext uri="{FF2B5EF4-FFF2-40B4-BE49-F238E27FC236}">
                <a16:creationId xmlns:a16="http://schemas.microsoft.com/office/drawing/2014/main" id="{D608518C-6E30-4EE1-A4CA-3BE2B4FF70BB}"/>
              </a:ext>
            </a:extLst>
          </p:cNvPr>
          <p:cNvPicPr>
            <a:picLocks noChangeAspect="1"/>
          </p:cNvPicPr>
          <p:nvPr/>
        </p:nvPicPr>
        <p:blipFill>
          <a:blip r:embed="rId5"/>
          <a:stretch>
            <a:fillRect/>
          </a:stretch>
        </p:blipFill>
        <p:spPr>
          <a:xfrm>
            <a:off x="1728176" y="588335"/>
            <a:ext cx="8735648" cy="5319633"/>
          </a:xfrm>
          <a:prstGeom prst="rect">
            <a:avLst/>
          </a:prstGeom>
        </p:spPr>
      </p:pic>
    </p:spTree>
    <p:extLst>
      <p:ext uri="{BB962C8B-B14F-4D97-AF65-F5344CB8AC3E}">
        <p14:creationId xmlns:p14="http://schemas.microsoft.com/office/powerpoint/2010/main" val="3753923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49975-4CE4-BD3A-8ED6-00B411BB009E}"/>
            </a:ext>
          </a:extLst>
        </p:cNvPr>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54AC1D33-60AE-E761-ECE7-687AAD99E973}"/>
              </a:ext>
            </a:extLst>
          </p:cNvPr>
          <p:cNvGraphicFramePr>
            <a:graphicFrameLocks noGrp="1"/>
          </p:cNvGraphicFramePr>
          <p:nvPr/>
        </p:nvGraphicFramePr>
        <p:xfrm>
          <a:off x="6615573" y="522967"/>
          <a:ext cx="4116513" cy="3037197"/>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a16="http://schemas.microsoft.com/office/drawing/2014/main" id="{A72E929F-A615-2366-DB84-D575DD4EF962}"/>
              </a:ext>
            </a:extLst>
          </p:cNvPr>
          <p:cNvSpPr txBox="1">
            <a:spLocks/>
          </p:cNvSpPr>
          <p:nvPr/>
        </p:nvSpPr>
        <p:spPr>
          <a:xfrm>
            <a:off x="0" y="57379"/>
            <a:ext cx="121920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lumMod val="65000"/>
                    <a:lumOff val="35000"/>
                  </a:sysClr>
                </a:solidFill>
                <a:latin typeface="+mn-lt"/>
                <a:ea typeface="+mn-ea"/>
                <a:cs typeface="+mn-cs"/>
              </a:defRPr>
            </a:pPr>
            <a:r>
              <a:rPr lang="en-US" sz="2400" b="1" dirty="0">
                <a:solidFill>
                  <a:srgbClr val="133964"/>
                </a:solidFill>
                <a:latin typeface="Montserrat" pitchFamily="2" charset="77"/>
              </a:rPr>
              <a:t>Script Tool</a:t>
            </a:r>
          </a:p>
          <a:p>
            <a:endParaRPr lang="en-US" b="1" dirty="0">
              <a:solidFill>
                <a:srgbClr val="133964"/>
              </a:solidFill>
              <a:latin typeface="Montserrat" pitchFamily="2" charset="77"/>
            </a:endParaRPr>
          </a:p>
        </p:txBody>
      </p:sp>
      <p:sp>
        <p:nvSpPr>
          <p:cNvPr id="16" name="Rounded Rectangle 15">
            <a:extLst>
              <a:ext uri="{FF2B5EF4-FFF2-40B4-BE49-F238E27FC236}">
                <a16:creationId xmlns:a16="http://schemas.microsoft.com/office/drawing/2014/main" id="{522E6B87-7D9F-402F-EF6D-79C6C2EF2A7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1742FD-F1B4-6BDB-0BD0-A664754F4085}"/>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14</a:t>
            </a:r>
          </a:p>
        </p:txBody>
      </p:sp>
      <p:graphicFrame>
        <p:nvGraphicFramePr>
          <p:cNvPr id="2" name="Chart 1">
            <a:extLst>
              <a:ext uri="{FF2B5EF4-FFF2-40B4-BE49-F238E27FC236}">
                <a16:creationId xmlns:a16="http://schemas.microsoft.com/office/drawing/2014/main" id="{9F78E5CE-0B36-E65C-6FB7-3411FB213B4D}"/>
              </a:ext>
            </a:extLst>
          </p:cNvPr>
          <p:cNvGraphicFramePr>
            <a:graphicFrameLocks noGrp="1"/>
          </p:cNvGraphicFramePr>
          <p:nvPr/>
        </p:nvGraphicFramePr>
        <p:xfrm>
          <a:off x="54429" y="-968828"/>
          <a:ext cx="12137571" cy="8795657"/>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5">
            <a:extLst>
              <a:ext uri="{FF2B5EF4-FFF2-40B4-BE49-F238E27FC236}">
                <a16:creationId xmlns:a16="http://schemas.microsoft.com/office/drawing/2014/main" id="{19C81D15-773C-F423-86CE-6A9FB6099E20}"/>
              </a:ext>
            </a:extLst>
          </p:cNvPr>
          <p:cNvPicPr>
            <a:picLocks noChangeAspect="1"/>
          </p:cNvPicPr>
          <p:nvPr/>
        </p:nvPicPr>
        <p:blipFill>
          <a:blip r:embed="rId5"/>
          <a:stretch>
            <a:fillRect/>
          </a:stretch>
        </p:blipFill>
        <p:spPr>
          <a:xfrm>
            <a:off x="2166942" y="730377"/>
            <a:ext cx="7912544" cy="4963119"/>
          </a:xfrm>
          <a:prstGeom prst="rect">
            <a:avLst/>
          </a:prstGeom>
        </p:spPr>
      </p:pic>
    </p:spTree>
    <p:extLst>
      <p:ext uri="{BB962C8B-B14F-4D97-AF65-F5344CB8AC3E}">
        <p14:creationId xmlns:p14="http://schemas.microsoft.com/office/powerpoint/2010/main" val="2371788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9BEDB-BFF6-34E0-C0D2-D9BFB42CA30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C0EAA71-A4A5-66D5-4AD2-5018EB40AE4A}"/>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Questions?</a:t>
            </a:r>
          </a:p>
        </p:txBody>
      </p:sp>
      <p:sp>
        <p:nvSpPr>
          <p:cNvPr id="7" name="Rounded Rectangle 6">
            <a:extLst>
              <a:ext uri="{FF2B5EF4-FFF2-40B4-BE49-F238E27FC236}">
                <a16:creationId xmlns:a16="http://schemas.microsoft.com/office/drawing/2014/main" id="{475A8EDF-7FBC-7330-53DE-C652DB3B0C7C}"/>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9D3F0CA-6599-5BED-BC62-A63F6026D297}"/>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15</a:t>
            </a:r>
          </a:p>
        </p:txBody>
      </p:sp>
      <p:sp>
        <p:nvSpPr>
          <p:cNvPr id="4" name="TextBox 3">
            <a:extLst>
              <a:ext uri="{FF2B5EF4-FFF2-40B4-BE49-F238E27FC236}">
                <a16:creationId xmlns:a16="http://schemas.microsoft.com/office/drawing/2014/main" id="{46B9065C-3C74-9483-9607-5216A9025CCC}"/>
              </a:ext>
            </a:extLst>
          </p:cNvPr>
          <p:cNvSpPr txBox="1"/>
          <p:nvPr/>
        </p:nvSpPr>
        <p:spPr>
          <a:xfrm>
            <a:off x="2233535" y="5853429"/>
            <a:ext cx="7347568"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Chad.g.ramos@gmail.com</a:t>
            </a:r>
            <a:endParaRPr lang="en-US" sz="2800"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2F864749-21EE-CA77-C96D-565D3D103D7C}"/>
              </a:ext>
            </a:extLst>
          </p:cNvPr>
          <p:cNvGrpSpPr/>
          <p:nvPr/>
        </p:nvGrpSpPr>
        <p:grpSpPr>
          <a:xfrm>
            <a:off x="1288982" y="1651739"/>
            <a:ext cx="3863027" cy="3933909"/>
            <a:chOff x="1639180" y="1511351"/>
            <a:chExt cx="3863027" cy="3933909"/>
          </a:xfrm>
        </p:grpSpPr>
        <p:pic>
          <p:nvPicPr>
            <p:cNvPr id="9" name="Picture 8" descr="A screenshot of a qr code&#10;&#10;Description automatically generated">
              <a:extLst>
                <a:ext uri="{FF2B5EF4-FFF2-40B4-BE49-F238E27FC236}">
                  <a16:creationId xmlns:a16="http://schemas.microsoft.com/office/drawing/2014/main" id="{57091250-4014-537E-4935-E22E0CEDAB96}"/>
                </a:ext>
              </a:extLst>
            </p:cNvPr>
            <p:cNvPicPr>
              <a:picLocks noChangeAspect="1"/>
            </p:cNvPicPr>
            <p:nvPr/>
          </p:nvPicPr>
          <p:blipFill>
            <a:blip r:embed="rId2"/>
            <a:stretch>
              <a:fillRect/>
            </a:stretch>
          </p:blipFill>
          <p:spPr>
            <a:xfrm>
              <a:off x="1639180" y="1511351"/>
              <a:ext cx="3863027" cy="3933909"/>
            </a:xfrm>
            <a:prstGeom prst="rect">
              <a:avLst/>
            </a:prstGeom>
            <a:ln>
              <a:solidFill>
                <a:schemeClr val="tx1"/>
              </a:solidFill>
            </a:ln>
          </p:spPr>
        </p:pic>
        <p:sp>
          <p:nvSpPr>
            <p:cNvPr id="10" name="TextBox 9">
              <a:extLst>
                <a:ext uri="{FF2B5EF4-FFF2-40B4-BE49-F238E27FC236}">
                  <a16:creationId xmlns:a16="http://schemas.microsoft.com/office/drawing/2014/main" id="{955A995A-9244-6162-65E8-76CE37E9A9D9}"/>
                </a:ext>
              </a:extLst>
            </p:cNvPr>
            <p:cNvSpPr txBox="1"/>
            <p:nvPr/>
          </p:nvSpPr>
          <p:spPr>
            <a:xfrm>
              <a:off x="1639180" y="2404976"/>
              <a:ext cx="3863027" cy="800219"/>
            </a:xfrm>
            <a:prstGeom prst="rect">
              <a:avLst/>
            </a:prstGeom>
            <a:solidFill>
              <a:schemeClr val="tx1"/>
            </a:solidFill>
            <a:ln>
              <a:solidFill>
                <a:schemeClr val="tx1"/>
              </a:solidFill>
            </a:ln>
          </p:spPr>
          <p:txBody>
            <a:bodyPr wrap="square" rtlCol="0">
              <a:spAutoFit/>
            </a:bodyPr>
            <a:lstStyle/>
            <a:p>
              <a:pPr algn="ct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Chad Ramos </a:t>
              </a:r>
              <a:r>
                <a:rPr lang="en-US" sz="1600" dirty="0" err="1">
                  <a:solidFill>
                    <a:schemeClr val="bg1"/>
                  </a:solidFill>
                  <a:latin typeface="Calibri" panose="020F0502020204030204" pitchFamily="34" charset="0"/>
                  <a:ea typeface="Calibri" panose="020F0502020204030204" pitchFamily="34" charset="0"/>
                  <a:cs typeface="Calibri" panose="020F0502020204030204" pitchFamily="34" charset="0"/>
                </a:rPr>
                <a:t>M.A.Geo</a:t>
              </a: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a:t>
              </a:r>
            </a:p>
            <a:p>
              <a:pPr algn="ct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Geospatial Systems Analyst</a:t>
              </a:r>
            </a:p>
            <a:p>
              <a:pPr algn="ctr"/>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Texas Division of Emergency Management</a:t>
              </a:r>
            </a:p>
          </p:txBody>
        </p:sp>
      </p:grpSp>
      <p:grpSp>
        <p:nvGrpSpPr>
          <p:cNvPr id="6" name="Group 5">
            <a:extLst>
              <a:ext uri="{FF2B5EF4-FFF2-40B4-BE49-F238E27FC236}">
                <a16:creationId xmlns:a16="http://schemas.microsoft.com/office/drawing/2014/main" id="{CD63EAD4-95CA-C112-77AB-FD4687667232}"/>
              </a:ext>
            </a:extLst>
          </p:cNvPr>
          <p:cNvGrpSpPr/>
          <p:nvPr/>
        </p:nvGrpSpPr>
        <p:grpSpPr>
          <a:xfrm>
            <a:off x="7615617" y="1651739"/>
            <a:ext cx="3959441" cy="3925528"/>
            <a:chOff x="7039992" y="1594454"/>
            <a:chExt cx="3959441" cy="3925528"/>
          </a:xfrm>
        </p:grpSpPr>
        <p:sp>
          <p:nvSpPr>
            <p:cNvPr id="12" name="Rectangle 11">
              <a:extLst>
                <a:ext uri="{FF2B5EF4-FFF2-40B4-BE49-F238E27FC236}">
                  <a16:creationId xmlns:a16="http://schemas.microsoft.com/office/drawing/2014/main" id="{D3520A3B-0D2A-B447-D011-B1D385A3AE60}"/>
                </a:ext>
              </a:extLst>
            </p:cNvPr>
            <p:cNvSpPr/>
            <p:nvPr/>
          </p:nvSpPr>
          <p:spPr>
            <a:xfrm>
              <a:off x="7039992" y="2056119"/>
              <a:ext cx="3959441" cy="34638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BBE133B-7232-9B2D-83A6-B63BA2A50B75}"/>
                </a:ext>
              </a:extLst>
            </p:cNvPr>
            <p:cNvSpPr txBox="1"/>
            <p:nvPr/>
          </p:nvSpPr>
          <p:spPr>
            <a:xfrm>
              <a:off x="7039992" y="1594454"/>
              <a:ext cx="3959441" cy="461665"/>
            </a:xfrm>
            <a:prstGeom prst="rect">
              <a:avLst/>
            </a:prstGeom>
            <a:solidFill>
              <a:schemeClr val="accent1">
                <a:lumMod val="75000"/>
              </a:schemeClr>
            </a:solidFill>
          </p:spPr>
          <p:txBody>
            <a:bodyPr wrap="square" rtlCol="0">
              <a:spAutoFit/>
            </a:bodyPr>
            <a:lstStyle/>
            <a:p>
              <a:pPr algn="ctr"/>
              <a:r>
                <a:rPr lang="en-US" sz="2400" dirty="0" err="1">
                  <a:solidFill>
                    <a:schemeClr val="bg1"/>
                  </a:solidFill>
                </a:rPr>
                <a:t>Github</a:t>
              </a:r>
              <a:r>
                <a:rPr lang="en-US" sz="2400" dirty="0">
                  <a:solidFill>
                    <a:schemeClr val="bg1"/>
                  </a:solidFill>
                </a:rPr>
                <a:t> Repository</a:t>
              </a:r>
            </a:p>
          </p:txBody>
        </p:sp>
        <p:pic>
          <p:nvPicPr>
            <p:cNvPr id="3" name="Picture 2" descr="A qr code on a white background&#10;&#10;Description automatically generated">
              <a:extLst>
                <a:ext uri="{FF2B5EF4-FFF2-40B4-BE49-F238E27FC236}">
                  <a16:creationId xmlns:a16="http://schemas.microsoft.com/office/drawing/2014/main" id="{215A0EE6-A2F8-B0E4-CC81-2BE30E46E190}"/>
                </a:ext>
              </a:extLst>
            </p:cNvPr>
            <p:cNvPicPr>
              <a:picLocks noChangeAspect="1"/>
            </p:cNvPicPr>
            <p:nvPr/>
          </p:nvPicPr>
          <p:blipFill>
            <a:blip r:embed="rId3"/>
            <a:stretch>
              <a:fillRect/>
            </a:stretch>
          </p:blipFill>
          <p:spPr>
            <a:xfrm>
              <a:off x="7615617" y="2334430"/>
              <a:ext cx="2808189" cy="2808189"/>
            </a:xfrm>
            <a:prstGeom prst="rect">
              <a:avLst/>
            </a:prstGeom>
          </p:spPr>
        </p:pic>
      </p:grpSp>
    </p:spTree>
    <p:extLst>
      <p:ext uri="{BB962C8B-B14F-4D97-AF65-F5344CB8AC3E}">
        <p14:creationId xmlns:p14="http://schemas.microsoft.com/office/powerpoint/2010/main" val="4040337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Introduction</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2</a:t>
            </a:r>
          </a:p>
        </p:txBody>
      </p:sp>
      <p:pic>
        <p:nvPicPr>
          <p:cNvPr id="6" name="Picture 5" descr="A map of the united states&#10;&#10;Description automatically generated">
            <a:extLst>
              <a:ext uri="{FF2B5EF4-FFF2-40B4-BE49-F238E27FC236}">
                <a16:creationId xmlns:a16="http://schemas.microsoft.com/office/drawing/2014/main" id="{E9221A06-FB0A-C240-E385-52B2493E076B}"/>
              </a:ext>
            </a:extLst>
          </p:cNvPr>
          <p:cNvPicPr>
            <a:picLocks noChangeAspect="1"/>
          </p:cNvPicPr>
          <p:nvPr/>
        </p:nvPicPr>
        <p:blipFill>
          <a:blip r:embed="rId3"/>
          <a:stretch>
            <a:fillRect/>
          </a:stretch>
        </p:blipFill>
        <p:spPr>
          <a:xfrm>
            <a:off x="876945" y="891466"/>
            <a:ext cx="10653968" cy="5181192"/>
          </a:xfrm>
          <a:prstGeom prst="rect">
            <a:avLst/>
          </a:prstGeom>
        </p:spPr>
      </p:pic>
    </p:spTree>
    <p:extLst>
      <p:ext uri="{BB962C8B-B14F-4D97-AF65-F5344CB8AC3E}">
        <p14:creationId xmlns:p14="http://schemas.microsoft.com/office/powerpoint/2010/main" val="266166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DCD2FE-680E-A935-7A58-2F0F6B799AB8}"/>
              </a:ext>
            </a:extLst>
          </p:cNvPr>
          <p:cNvPicPr>
            <a:picLocks noChangeAspect="1"/>
          </p:cNvPicPr>
          <p:nvPr/>
        </p:nvPicPr>
        <p:blipFill>
          <a:blip r:embed="rId3"/>
          <a:stretch>
            <a:fillRect/>
          </a:stretch>
        </p:blipFill>
        <p:spPr>
          <a:xfrm>
            <a:off x="5752769" y="2023320"/>
            <a:ext cx="6439231" cy="3092609"/>
          </a:xfrm>
          <a:prstGeom prst="rect">
            <a:avLst/>
          </a:prstGeom>
        </p:spPr>
      </p:pic>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Introduction</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202640D-4D9E-7642-E31B-FB32A25257FD}"/>
              </a:ext>
            </a:extLst>
          </p:cNvPr>
          <p:cNvPicPr>
            <a:picLocks noChangeAspect="1"/>
          </p:cNvPicPr>
          <p:nvPr/>
        </p:nvPicPr>
        <p:blipFill>
          <a:blip r:embed="rId4"/>
          <a:stretch>
            <a:fillRect/>
          </a:stretch>
        </p:blipFill>
        <p:spPr>
          <a:xfrm>
            <a:off x="986221" y="1663759"/>
            <a:ext cx="5253712" cy="4437045"/>
          </a:xfrm>
          <a:prstGeom prst="rect">
            <a:avLst/>
          </a:prstGeom>
        </p:spPr>
      </p:pic>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3</a:t>
            </a:r>
          </a:p>
        </p:txBody>
      </p:sp>
    </p:spTree>
    <p:extLst>
      <p:ext uri="{BB962C8B-B14F-4D97-AF65-F5344CB8AC3E}">
        <p14:creationId xmlns:p14="http://schemas.microsoft.com/office/powerpoint/2010/main" val="507265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8AA14B8D-8646-8241-B37A-87E7A2E9ECDF}"/>
              </a:ext>
            </a:extLst>
          </p:cNvPr>
          <p:cNvSpPr/>
          <p:nvPr/>
        </p:nvSpPr>
        <p:spPr>
          <a:xfrm>
            <a:off x="6096000" y="6048547"/>
            <a:ext cx="6672648" cy="1020739"/>
          </a:xfrm>
          <a:prstGeom prst="roundRect">
            <a:avLst/>
          </a:prstGeom>
          <a:solidFill>
            <a:schemeClr val="bg1">
              <a:alpha val="54000"/>
            </a:schemeClr>
          </a:solidFill>
          <a:ln>
            <a:noFill/>
          </a:ln>
          <a:effectLst>
            <a:outerShdw blurRad="393700" dist="127000" dir="1740000" algn="ctr" rotWithShape="0">
              <a:srgbClr val="133964">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9621F8E1-27FD-2C45-BD8B-3B0EE7DDB9F6}"/>
              </a:ext>
            </a:extLst>
          </p:cNvPr>
          <p:cNvSpPr txBox="1">
            <a:spLocks/>
          </p:cNvSpPr>
          <p:nvPr/>
        </p:nvSpPr>
        <p:spPr>
          <a:xfrm>
            <a:off x="6588210" y="6007375"/>
            <a:ext cx="5439033"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133964"/>
                </a:solidFill>
                <a:latin typeface="Montserrat" pitchFamily="2" charset="77"/>
              </a:rPr>
              <a:t>Other Cities</a:t>
            </a:r>
          </a:p>
        </p:txBody>
      </p:sp>
      <p:sp>
        <p:nvSpPr>
          <p:cNvPr id="13" name="Rounded Rectangle 12">
            <a:extLst>
              <a:ext uri="{FF2B5EF4-FFF2-40B4-BE49-F238E27FC236}">
                <a16:creationId xmlns:a16="http://schemas.microsoft.com/office/drawing/2014/main" id="{F6FFBF51-3638-B04C-973C-E1542BF3BB1B}"/>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F54F2F6-5BAD-B84D-AD87-B1E73BD29050}"/>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7</a:t>
            </a:r>
          </a:p>
        </p:txBody>
      </p:sp>
      <p:pic>
        <p:nvPicPr>
          <p:cNvPr id="2" name="Picture 1" descr="A graph with different colored bars&#10;&#10;Description automatically generated">
            <a:extLst>
              <a:ext uri="{FF2B5EF4-FFF2-40B4-BE49-F238E27FC236}">
                <a16:creationId xmlns:a16="http://schemas.microsoft.com/office/drawing/2014/main" id="{FBB4E36B-958A-8F22-FE5E-FA2182A9D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67" y="326641"/>
            <a:ext cx="3365395" cy="2774178"/>
          </a:xfrm>
          <a:prstGeom prst="rect">
            <a:avLst/>
          </a:prstGeom>
        </p:spPr>
      </p:pic>
      <p:pic>
        <p:nvPicPr>
          <p:cNvPr id="3" name="Picture 2" descr="A graph of a number of jobs&#10;&#10;Description automatically generated with medium confidence">
            <a:extLst>
              <a:ext uri="{FF2B5EF4-FFF2-40B4-BE49-F238E27FC236}">
                <a16:creationId xmlns:a16="http://schemas.microsoft.com/office/drawing/2014/main" id="{FAB4FAA5-8B04-25AE-851E-F5FD107A20D5}"/>
              </a:ext>
            </a:extLst>
          </p:cNvPr>
          <p:cNvPicPr>
            <a:picLocks noChangeAspect="1"/>
          </p:cNvPicPr>
          <p:nvPr/>
        </p:nvPicPr>
        <p:blipFill>
          <a:blip r:embed="rId4"/>
          <a:stretch>
            <a:fillRect/>
          </a:stretch>
        </p:blipFill>
        <p:spPr>
          <a:xfrm>
            <a:off x="4203595" y="288402"/>
            <a:ext cx="3533050" cy="2812417"/>
          </a:xfrm>
          <a:prstGeom prst="rect">
            <a:avLst/>
          </a:prstGeom>
        </p:spPr>
      </p:pic>
      <p:pic>
        <p:nvPicPr>
          <p:cNvPr id="6" name="Picture 5" descr="A graph of different colored bars&#10;&#10;Description automatically generated">
            <a:extLst>
              <a:ext uri="{FF2B5EF4-FFF2-40B4-BE49-F238E27FC236}">
                <a16:creationId xmlns:a16="http://schemas.microsoft.com/office/drawing/2014/main" id="{E7649B8A-4D67-AED9-7076-ECC8EBEDF0BB}"/>
              </a:ext>
            </a:extLst>
          </p:cNvPr>
          <p:cNvPicPr>
            <a:picLocks noChangeAspect="1"/>
          </p:cNvPicPr>
          <p:nvPr/>
        </p:nvPicPr>
        <p:blipFill>
          <a:blip r:embed="rId5"/>
          <a:stretch>
            <a:fillRect/>
          </a:stretch>
        </p:blipFill>
        <p:spPr>
          <a:xfrm>
            <a:off x="8348638" y="288402"/>
            <a:ext cx="3375430" cy="2793197"/>
          </a:xfrm>
          <a:prstGeom prst="rect">
            <a:avLst/>
          </a:prstGeom>
        </p:spPr>
      </p:pic>
      <p:pic>
        <p:nvPicPr>
          <p:cNvPr id="7" name="Picture 6" descr="A graph of a number of people&#10;&#10;Description automatically generated with medium confidence">
            <a:extLst>
              <a:ext uri="{FF2B5EF4-FFF2-40B4-BE49-F238E27FC236}">
                <a16:creationId xmlns:a16="http://schemas.microsoft.com/office/drawing/2014/main" id="{413A629B-7E7C-F660-A2AE-88FF574FFE40}"/>
              </a:ext>
            </a:extLst>
          </p:cNvPr>
          <p:cNvPicPr>
            <a:picLocks noChangeAspect="1"/>
          </p:cNvPicPr>
          <p:nvPr/>
        </p:nvPicPr>
        <p:blipFill>
          <a:blip r:embed="rId6"/>
          <a:stretch>
            <a:fillRect/>
          </a:stretch>
        </p:blipFill>
        <p:spPr>
          <a:xfrm>
            <a:off x="96567" y="3344677"/>
            <a:ext cx="3331862" cy="2812418"/>
          </a:xfrm>
          <a:prstGeom prst="rect">
            <a:avLst/>
          </a:prstGeom>
        </p:spPr>
      </p:pic>
      <p:pic>
        <p:nvPicPr>
          <p:cNvPr id="8" name="Picture 7" descr="A screenshot of a graph&#10;&#10;Description automatically generated">
            <a:extLst>
              <a:ext uri="{FF2B5EF4-FFF2-40B4-BE49-F238E27FC236}">
                <a16:creationId xmlns:a16="http://schemas.microsoft.com/office/drawing/2014/main" id="{402748BA-973F-8E52-D850-B03833BDEE1C}"/>
              </a:ext>
            </a:extLst>
          </p:cNvPr>
          <p:cNvPicPr>
            <a:picLocks noChangeAspect="1"/>
          </p:cNvPicPr>
          <p:nvPr/>
        </p:nvPicPr>
        <p:blipFill rotWithShape="1">
          <a:blip r:embed="rId7"/>
          <a:srcRect r="14210" b="4275"/>
          <a:stretch/>
        </p:blipFill>
        <p:spPr bwMode="auto">
          <a:xfrm>
            <a:off x="4286479" y="3251523"/>
            <a:ext cx="3450166" cy="2888639"/>
          </a:xfrm>
          <a:prstGeom prst="rect">
            <a:avLst/>
          </a:prstGeom>
          <a:ln>
            <a:noFill/>
          </a:ln>
          <a:extLst>
            <a:ext uri="{53640926-AAD7-44D8-BBD7-CCE9431645EC}">
              <a14:shadowObscured xmlns:a14="http://schemas.microsoft.com/office/drawing/2010/main"/>
            </a:ext>
          </a:extLst>
        </p:spPr>
      </p:pic>
      <p:pic>
        <p:nvPicPr>
          <p:cNvPr id="9" name="Picture 8" descr="A graph with different colored bars&#10;&#10;Description automatically generated">
            <a:extLst>
              <a:ext uri="{FF2B5EF4-FFF2-40B4-BE49-F238E27FC236}">
                <a16:creationId xmlns:a16="http://schemas.microsoft.com/office/drawing/2014/main" id="{55746073-150B-B3F2-F972-9CF99764B139}"/>
              </a:ext>
            </a:extLst>
          </p:cNvPr>
          <p:cNvPicPr>
            <a:picLocks noChangeAspect="1"/>
          </p:cNvPicPr>
          <p:nvPr/>
        </p:nvPicPr>
        <p:blipFill>
          <a:blip r:embed="rId8"/>
          <a:stretch>
            <a:fillRect/>
          </a:stretch>
        </p:blipFill>
        <p:spPr>
          <a:xfrm>
            <a:off x="8390022" y="3255350"/>
            <a:ext cx="3296708" cy="2793197"/>
          </a:xfrm>
          <a:prstGeom prst="rect">
            <a:avLst/>
          </a:prstGeom>
        </p:spPr>
      </p:pic>
      <p:sp>
        <p:nvSpPr>
          <p:cNvPr id="11" name="TextBox 10">
            <a:extLst>
              <a:ext uri="{FF2B5EF4-FFF2-40B4-BE49-F238E27FC236}">
                <a16:creationId xmlns:a16="http://schemas.microsoft.com/office/drawing/2014/main" id="{8F962626-6D7D-0D67-E411-FA5223A11CEA}"/>
              </a:ext>
            </a:extLst>
          </p:cNvPr>
          <p:cNvSpPr txBox="1"/>
          <p:nvPr/>
        </p:nvSpPr>
        <p:spPr>
          <a:xfrm>
            <a:off x="1109132" y="1159933"/>
            <a:ext cx="897467" cy="646331"/>
          </a:xfrm>
          <a:prstGeom prst="rect">
            <a:avLst/>
          </a:prstGeom>
          <a:noFill/>
        </p:spPr>
        <p:txBody>
          <a:bodyPr wrap="square" rtlCol="0">
            <a:spAutoFit/>
          </a:bodyPr>
          <a:lstStyle/>
          <a:p>
            <a:pPr algn="ctr"/>
            <a:r>
              <a:rPr lang="en-US" dirty="0"/>
              <a:t>Cedar Park</a:t>
            </a:r>
          </a:p>
        </p:txBody>
      </p:sp>
      <p:sp>
        <p:nvSpPr>
          <p:cNvPr id="12" name="TextBox 11">
            <a:extLst>
              <a:ext uri="{FF2B5EF4-FFF2-40B4-BE49-F238E27FC236}">
                <a16:creationId xmlns:a16="http://schemas.microsoft.com/office/drawing/2014/main" id="{3F2D71DB-0FF9-9E10-2CAF-AEA6D5DB13FF}"/>
              </a:ext>
            </a:extLst>
          </p:cNvPr>
          <p:cNvSpPr txBox="1"/>
          <p:nvPr/>
        </p:nvSpPr>
        <p:spPr>
          <a:xfrm>
            <a:off x="5325532" y="1159932"/>
            <a:ext cx="897467" cy="646331"/>
          </a:xfrm>
          <a:prstGeom prst="rect">
            <a:avLst/>
          </a:prstGeom>
          <a:noFill/>
        </p:spPr>
        <p:txBody>
          <a:bodyPr wrap="square" rtlCol="0">
            <a:spAutoFit/>
          </a:bodyPr>
          <a:lstStyle/>
          <a:p>
            <a:pPr algn="ctr"/>
            <a:r>
              <a:rPr lang="en-US" dirty="0"/>
              <a:t>Round Rock</a:t>
            </a:r>
          </a:p>
        </p:txBody>
      </p:sp>
      <p:sp>
        <p:nvSpPr>
          <p:cNvPr id="15" name="TextBox 14">
            <a:extLst>
              <a:ext uri="{FF2B5EF4-FFF2-40B4-BE49-F238E27FC236}">
                <a16:creationId xmlns:a16="http://schemas.microsoft.com/office/drawing/2014/main" id="{B1EDA4DE-BD6B-5989-274F-D01AB948BD22}"/>
              </a:ext>
            </a:extLst>
          </p:cNvPr>
          <p:cNvSpPr txBox="1"/>
          <p:nvPr/>
        </p:nvSpPr>
        <p:spPr>
          <a:xfrm>
            <a:off x="9307726" y="1159933"/>
            <a:ext cx="1250207" cy="369332"/>
          </a:xfrm>
          <a:prstGeom prst="rect">
            <a:avLst/>
          </a:prstGeom>
          <a:noFill/>
        </p:spPr>
        <p:txBody>
          <a:bodyPr wrap="square" rtlCol="0">
            <a:spAutoFit/>
          </a:bodyPr>
          <a:lstStyle/>
          <a:p>
            <a:pPr algn="ctr"/>
            <a:r>
              <a:rPr lang="en-US" dirty="0"/>
              <a:t>Pflugerville</a:t>
            </a:r>
          </a:p>
        </p:txBody>
      </p:sp>
      <p:sp>
        <p:nvSpPr>
          <p:cNvPr id="16" name="TextBox 15">
            <a:extLst>
              <a:ext uri="{FF2B5EF4-FFF2-40B4-BE49-F238E27FC236}">
                <a16:creationId xmlns:a16="http://schemas.microsoft.com/office/drawing/2014/main" id="{F6245341-D946-728A-B6A1-F4E4DE538E39}"/>
              </a:ext>
            </a:extLst>
          </p:cNvPr>
          <p:cNvSpPr txBox="1"/>
          <p:nvPr/>
        </p:nvSpPr>
        <p:spPr>
          <a:xfrm>
            <a:off x="1109131" y="4283251"/>
            <a:ext cx="897467" cy="369332"/>
          </a:xfrm>
          <a:prstGeom prst="rect">
            <a:avLst/>
          </a:prstGeom>
          <a:noFill/>
        </p:spPr>
        <p:txBody>
          <a:bodyPr wrap="square" rtlCol="0">
            <a:spAutoFit/>
          </a:bodyPr>
          <a:lstStyle/>
          <a:p>
            <a:pPr algn="ctr"/>
            <a:r>
              <a:rPr lang="en-US" dirty="0"/>
              <a:t>Hutto</a:t>
            </a:r>
          </a:p>
        </p:txBody>
      </p:sp>
      <p:sp>
        <p:nvSpPr>
          <p:cNvPr id="17" name="TextBox 16">
            <a:extLst>
              <a:ext uri="{FF2B5EF4-FFF2-40B4-BE49-F238E27FC236}">
                <a16:creationId xmlns:a16="http://schemas.microsoft.com/office/drawing/2014/main" id="{79479967-09D3-08C3-FE77-1223A32D682B}"/>
              </a:ext>
            </a:extLst>
          </p:cNvPr>
          <p:cNvSpPr txBox="1"/>
          <p:nvPr/>
        </p:nvSpPr>
        <p:spPr>
          <a:xfrm>
            <a:off x="5460999" y="4280121"/>
            <a:ext cx="897467" cy="369332"/>
          </a:xfrm>
          <a:prstGeom prst="rect">
            <a:avLst/>
          </a:prstGeom>
          <a:noFill/>
        </p:spPr>
        <p:txBody>
          <a:bodyPr wrap="square" rtlCol="0">
            <a:spAutoFit/>
          </a:bodyPr>
          <a:lstStyle/>
          <a:p>
            <a:pPr algn="ctr"/>
            <a:r>
              <a:rPr lang="en-US" dirty="0"/>
              <a:t>Buda</a:t>
            </a:r>
          </a:p>
        </p:txBody>
      </p:sp>
      <p:sp>
        <p:nvSpPr>
          <p:cNvPr id="18" name="TextBox 17">
            <a:extLst>
              <a:ext uri="{FF2B5EF4-FFF2-40B4-BE49-F238E27FC236}">
                <a16:creationId xmlns:a16="http://schemas.microsoft.com/office/drawing/2014/main" id="{56C79740-66F2-C201-2D95-9F5BE9A35AF2}"/>
              </a:ext>
            </a:extLst>
          </p:cNvPr>
          <p:cNvSpPr txBox="1"/>
          <p:nvPr/>
        </p:nvSpPr>
        <p:spPr>
          <a:xfrm>
            <a:off x="9415390" y="4222465"/>
            <a:ext cx="1007077" cy="646331"/>
          </a:xfrm>
          <a:prstGeom prst="rect">
            <a:avLst/>
          </a:prstGeom>
          <a:noFill/>
        </p:spPr>
        <p:txBody>
          <a:bodyPr wrap="square" rtlCol="0">
            <a:spAutoFit/>
          </a:bodyPr>
          <a:lstStyle/>
          <a:p>
            <a:pPr algn="ctr"/>
            <a:r>
              <a:rPr lang="en-US" dirty="0"/>
              <a:t>Dripping Springs</a:t>
            </a:r>
          </a:p>
        </p:txBody>
      </p:sp>
    </p:spTree>
    <p:extLst>
      <p:ext uri="{BB962C8B-B14F-4D97-AF65-F5344CB8AC3E}">
        <p14:creationId xmlns:p14="http://schemas.microsoft.com/office/powerpoint/2010/main" val="4097155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133964"/>
                </a:solidFill>
                <a:latin typeface="Montserrat" pitchFamily="2" charset="77"/>
              </a:rPr>
              <a:t>Data</a:t>
            </a:r>
          </a:p>
        </p:txBody>
      </p:sp>
      <p:sp>
        <p:nvSpPr>
          <p:cNvPr id="6" name="Content Placeholder 2">
            <a:extLst>
              <a:ext uri="{FF2B5EF4-FFF2-40B4-BE49-F238E27FC236}">
                <a16:creationId xmlns:a16="http://schemas.microsoft.com/office/drawing/2014/main" id="{FDBE3BE1-F662-344D-B750-DA632E20B1A1}"/>
              </a:ext>
            </a:extLst>
          </p:cNvPr>
          <p:cNvSpPr txBox="1">
            <a:spLocks/>
          </p:cNvSpPr>
          <p:nvPr/>
        </p:nvSpPr>
        <p:spPr>
          <a:xfrm>
            <a:off x="-4327366" y="1819974"/>
            <a:ext cx="3631285" cy="3818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Montserrat" pitchFamily="2" charset="77"/>
            </a:endParaRPr>
          </a:p>
          <a:p>
            <a:r>
              <a:rPr lang="en-US" dirty="0">
                <a:latin typeface="Montserrat" pitchFamily="2" charset="77"/>
              </a:rPr>
              <a:t>Census topics</a:t>
            </a:r>
          </a:p>
          <a:p>
            <a:r>
              <a:rPr lang="en-US" dirty="0">
                <a:latin typeface="Montserrat" pitchFamily="2" charset="77"/>
              </a:rPr>
              <a:t>ACS topics</a:t>
            </a:r>
          </a:p>
          <a:p>
            <a:r>
              <a:rPr lang="en-US" dirty="0">
                <a:latin typeface="Montserrat" pitchFamily="2" charset="77"/>
              </a:rPr>
              <a:t>Community Pulse Survey etc.</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2</a:t>
            </a:r>
          </a:p>
        </p:txBody>
      </p:sp>
      <p:sp>
        <p:nvSpPr>
          <p:cNvPr id="3" name="TextBox 2">
            <a:extLst>
              <a:ext uri="{FF2B5EF4-FFF2-40B4-BE49-F238E27FC236}">
                <a16:creationId xmlns:a16="http://schemas.microsoft.com/office/drawing/2014/main" id="{2CCEB421-C7EF-E0B1-0B16-C6876A214E35}"/>
              </a:ext>
            </a:extLst>
          </p:cNvPr>
          <p:cNvSpPr txBox="1"/>
          <p:nvPr/>
        </p:nvSpPr>
        <p:spPr>
          <a:xfrm>
            <a:off x="1301433" y="1866736"/>
            <a:ext cx="6439475" cy="1569660"/>
          </a:xfrm>
          <a:prstGeom prst="rect">
            <a:avLst/>
          </a:prstGeom>
          <a:noFill/>
        </p:spPr>
        <p:txBody>
          <a:bodyPr wrap="square" rtlCol="0">
            <a:spAutoFit/>
          </a:bodyPr>
          <a:lstStyle/>
          <a:p>
            <a:pPr marL="342900" indent="-342900">
              <a:buAutoNum type="arabicPeriod"/>
            </a:pPr>
            <a:r>
              <a:rPr lang="en-US" sz="3200" dirty="0"/>
              <a:t>Where does this data come from? </a:t>
            </a:r>
          </a:p>
          <a:p>
            <a:pPr marL="342900" indent="-342900">
              <a:buAutoNum type="arabicPeriod"/>
            </a:pPr>
            <a:r>
              <a:rPr lang="en-US" sz="3200" dirty="0"/>
              <a:t>Can I have it? </a:t>
            </a:r>
          </a:p>
          <a:p>
            <a:pPr marL="342900" indent="-342900">
              <a:buAutoNum type="arabicPeriod"/>
            </a:pPr>
            <a:r>
              <a:rPr lang="en-US" sz="3200" dirty="0"/>
              <a:t>What can I do with it? </a:t>
            </a:r>
          </a:p>
        </p:txBody>
      </p:sp>
    </p:spTree>
    <p:extLst>
      <p:ext uri="{BB962C8B-B14F-4D97-AF65-F5344CB8AC3E}">
        <p14:creationId xmlns:p14="http://schemas.microsoft.com/office/powerpoint/2010/main" val="538859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133964"/>
                </a:solidFill>
                <a:latin typeface="Montserrat" pitchFamily="2" charset="77"/>
              </a:rPr>
              <a:t>Data - </a:t>
            </a:r>
            <a:r>
              <a:rPr lang="en-US" sz="2800" b="1" dirty="0">
                <a:solidFill>
                  <a:srgbClr val="133964"/>
                </a:solidFill>
                <a:latin typeface="Montserrat" pitchFamily="2" charset="77"/>
              </a:rPr>
              <a:t>The Longitudinal Employer-Household Dynamics program (LEHD)</a:t>
            </a:r>
            <a:endParaRPr lang="en-US" b="1" dirty="0">
              <a:solidFill>
                <a:srgbClr val="133964"/>
              </a:solidFill>
              <a:latin typeface="Montserrat" pitchFamily="2" charset="77"/>
            </a:endParaRPr>
          </a:p>
        </p:txBody>
      </p:sp>
      <p:sp>
        <p:nvSpPr>
          <p:cNvPr id="6" name="Content Placeholder 2">
            <a:extLst>
              <a:ext uri="{FF2B5EF4-FFF2-40B4-BE49-F238E27FC236}">
                <a16:creationId xmlns:a16="http://schemas.microsoft.com/office/drawing/2014/main" id="{FDBE3BE1-F662-344D-B750-DA632E20B1A1}"/>
              </a:ext>
            </a:extLst>
          </p:cNvPr>
          <p:cNvSpPr txBox="1">
            <a:spLocks/>
          </p:cNvSpPr>
          <p:nvPr/>
        </p:nvSpPr>
        <p:spPr>
          <a:xfrm>
            <a:off x="881448" y="1791730"/>
            <a:ext cx="5106397" cy="38182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pitchFamily="2" charset="77"/>
              </a:rPr>
              <a:t>Links employer and household data from state-supplied administrative records </a:t>
            </a:r>
          </a:p>
          <a:p>
            <a:r>
              <a:rPr lang="en-US" dirty="0">
                <a:latin typeface="Montserrat" pitchFamily="2" charset="77"/>
              </a:rPr>
              <a:t>Creates a longitudinal data system on U.S. employment. </a:t>
            </a:r>
          </a:p>
          <a:p>
            <a:r>
              <a:rPr lang="en-US" dirty="0">
                <a:latin typeface="Montserrat" pitchFamily="2" charset="77"/>
              </a:rPr>
              <a:t>State-of-the-art methods to protect the confidentiality of the original respondents </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4</a:t>
            </a:r>
          </a:p>
        </p:txBody>
      </p:sp>
      <p:pic>
        <p:nvPicPr>
          <p:cNvPr id="1026" name="Picture 2" descr="Chart detailing the organizational structure or LEHD">
            <a:extLst>
              <a:ext uri="{FF2B5EF4-FFF2-40B4-BE49-F238E27FC236}">
                <a16:creationId xmlns:a16="http://schemas.microsoft.com/office/drawing/2014/main" id="{283B5DD2-22EF-7739-4A23-C981FF002E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28" r="17266"/>
          <a:stretch/>
        </p:blipFill>
        <p:spPr bwMode="auto">
          <a:xfrm>
            <a:off x="6235048" y="1609340"/>
            <a:ext cx="5106396" cy="4021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6DB03B-FA57-3BB2-7697-E75870F7B88B}"/>
              </a:ext>
            </a:extLst>
          </p:cNvPr>
          <p:cNvSpPr txBox="1"/>
          <p:nvPr/>
        </p:nvSpPr>
        <p:spPr>
          <a:xfrm>
            <a:off x="6691135" y="5944283"/>
            <a:ext cx="3868710" cy="369332"/>
          </a:xfrm>
          <a:prstGeom prst="rect">
            <a:avLst/>
          </a:prstGeom>
          <a:noFill/>
        </p:spPr>
        <p:txBody>
          <a:bodyPr wrap="square" rtlCol="0">
            <a:spAutoFit/>
          </a:bodyPr>
          <a:lstStyle/>
          <a:p>
            <a:r>
              <a:rPr lang="en-US" dirty="0">
                <a:hlinkClick r:id="rId4"/>
              </a:rPr>
              <a:t>https://lehd.ces.census.gov/#about_us</a:t>
            </a:r>
            <a:endParaRPr lang="en-US" dirty="0"/>
          </a:p>
        </p:txBody>
      </p:sp>
    </p:spTree>
    <p:extLst>
      <p:ext uri="{BB962C8B-B14F-4D97-AF65-F5344CB8AC3E}">
        <p14:creationId xmlns:p14="http://schemas.microsoft.com/office/powerpoint/2010/main" val="2161902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C4DD7C-C1D0-BC4F-AFD8-3FFD3E1579FF}"/>
              </a:ext>
            </a:extLst>
          </p:cNvPr>
          <p:cNvSpPr txBox="1">
            <a:spLocks/>
          </p:cNvSpPr>
          <p:nvPr/>
        </p:nvSpPr>
        <p:spPr>
          <a:xfrm>
            <a:off x="825843" y="119462"/>
            <a:ext cx="10515600" cy="1061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133964"/>
                </a:solidFill>
                <a:latin typeface="Montserrat" pitchFamily="2" charset="77"/>
              </a:rPr>
              <a:t>Data</a:t>
            </a:r>
          </a:p>
        </p:txBody>
      </p:sp>
      <p:sp>
        <p:nvSpPr>
          <p:cNvPr id="6" name="Content Placeholder 2">
            <a:extLst>
              <a:ext uri="{FF2B5EF4-FFF2-40B4-BE49-F238E27FC236}">
                <a16:creationId xmlns:a16="http://schemas.microsoft.com/office/drawing/2014/main" id="{FDBE3BE1-F662-344D-B750-DA632E20B1A1}"/>
              </a:ext>
            </a:extLst>
          </p:cNvPr>
          <p:cNvSpPr txBox="1">
            <a:spLocks/>
          </p:cNvSpPr>
          <p:nvPr/>
        </p:nvSpPr>
        <p:spPr>
          <a:xfrm>
            <a:off x="881448" y="1791730"/>
            <a:ext cx="3555085" cy="3818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Montserrat" pitchFamily="2" charset="77"/>
            </a:endParaRPr>
          </a:p>
          <a:p>
            <a:r>
              <a:rPr lang="en-US" dirty="0">
                <a:latin typeface="Montserrat" pitchFamily="2" charset="77"/>
              </a:rPr>
              <a:t>Several Data Products: J2J, QWI, </a:t>
            </a:r>
            <a:r>
              <a:rPr lang="en-US" b="1" dirty="0">
                <a:latin typeface="Montserrat" pitchFamily="2" charset="77"/>
              </a:rPr>
              <a:t>LODES</a:t>
            </a:r>
            <a:r>
              <a:rPr lang="en-US" dirty="0">
                <a:latin typeface="Montserrat" pitchFamily="2" charset="77"/>
              </a:rPr>
              <a:t>, PSEO</a:t>
            </a:r>
          </a:p>
          <a:p>
            <a:r>
              <a:rPr lang="en-US" dirty="0">
                <a:latin typeface="Montserrat" pitchFamily="2" charset="77"/>
              </a:rPr>
              <a:t>Characterize Workforce Dynamics</a:t>
            </a:r>
          </a:p>
        </p:txBody>
      </p:sp>
      <p:sp>
        <p:nvSpPr>
          <p:cNvPr id="7" name="Rounded Rectangle 6">
            <a:extLst>
              <a:ext uri="{FF2B5EF4-FFF2-40B4-BE49-F238E27FC236}">
                <a16:creationId xmlns:a16="http://schemas.microsoft.com/office/drawing/2014/main" id="{8DB07B7C-D7ED-D542-AF0B-5B562F71380E}"/>
              </a:ext>
            </a:extLst>
          </p:cNvPr>
          <p:cNvSpPr/>
          <p:nvPr/>
        </p:nvSpPr>
        <p:spPr>
          <a:xfrm>
            <a:off x="523104" y="1383957"/>
            <a:ext cx="13056972" cy="7068065"/>
          </a:xfrm>
          <a:prstGeom prst="roundRect">
            <a:avLst/>
          </a:prstGeom>
          <a:noFill/>
          <a:ln w="38100">
            <a:solidFill>
              <a:srgbClr val="0F79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F9D90EF2-DB53-7A47-9B1C-BB1B089D0DE2}"/>
              </a:ext>
            </a:extLst>
          </p:cNvPr>
          <p:cNvSpPr/>
          <p:nvPr/>
        </p:nvSpPr>
        <p:spPr>
          <a:xfrm>
            <a:off x="333634" y="6128949"/>
            <a:ext cx="4609070" cy="481913"/>
          </a:xfrm>
          <a:prstGeom prst="roundRect">
            <a:avLst/>
          </a:prstGeom>
          <a:solidFill>
            <a:srgbClr val="C11E42"/>
          </a:solidFill>
          <a:ln>
            <a:noFill/>
          </a:ln>
          <a:effectLst>
            <a:outerShdw blurRad="406400" dist="127000" dir="2340000" algn="ctr" rotWithShape="0">
              <a:srgbClr val="133964">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FF20989-FBD8-6D47-982C-94D80E0E3AC2}"/>
              </a:ext>
            </a:extLst>
          </p:cNvPr>
          <p:cNvSpPr txBox="1"/>
          <p:nvPr/>
        </p:nvSpPr>
        <p:spPr>
          <a:xfrm>
            <a:off x="838200" y="6185239"/>
            <a:ext cx="3746157" cy="369332"/>
          </a:xfrm>
          <a:prstGeom prst="rect">
            <a:avLst/>
          </a:prstGeom>
          <a:noFill/>
        </p:spPr>
        <p:txBody>
          <a:bodyPr wrap="square" rtlCol="0">
            <a:spAutoFit/>
          </a:bodyPr>
          <a:lstStyle/>
          <a:p>
            <a:r>
              <a:rPr lang="en-US" dirty="0">
                <a:solidFill>
                  <a:schemeClr val="bg1"/>
                </a:solidFill>
                <a:latin typeface="Montserrat Light" pitchFamily="2" charset="77"/>
              </a:rPr>
              <a:t>Employment Analysis 	4</a:t>
            </a:r>
          </a:p>
        </p:txBody>
      </p:sp>
      <p:pic>
        <p:nvPicPr>
          <p:cNvPr id="4" name="Picture 3">
            <a:extLst>
              <a:ext uri="{FF2B5EF4-FFF2-40B4-BE49-F238E27FC236}">
                <a16:creationId xmlns:a16="http://schemas.microsoft.com/office/drawing/2014/main" id="{BE5A636C-8AF7-DA14-CE81-1792CDF7EE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2704" y="1519118"/>
            <a:ext cx="6037984" cy="4609831"/>
          </a:xfrm>
          <a:prstGeom prst="rect">
            <a:avLst/>
          </a:prstGeom>
        </p:spPr>
      </p:pic>
      <p:sp>
        <p:nvSpPr>
          <p:cNvPr id="2" name="TextBox 1">
            <a:extLst>
              <a:ext uri="{FF2B5EF4-FFF2-40B4-BE49-F238E27FC236}">
                <a16:creationId xmlns:a16="http://schemas.microsoft.com/office/drawing/2014/main" id="{D0187042-46FE-4672-5929-BEE1CDFE7867}"/>
              </a:ext>
            </a:extLst>
          </p:cNvPr>
          <p:cNvSpPr txBox="1"/>
          <p:nvPr/>
        </p:nvSpPr>
        <p:spPr>
          <a:xfrm>
            <a:off x="5152103" y="6185239"/>
            <a:ext cx="5828585" cy="369332"/>
          </a:xfrm>
          <a:prstGeom prst="rect">
            <a:avLst/>
          </a:prstGeom>
          <a:noFill/>
        </p:spPr>
        <p:txBody>
          <a:bodyPr wrap="square" rtlCol="0">
            <a:spAutoFit/>
          </a:bodyPr>
          <a:lstStyle/>
          <a:p>
            <a:r>
              <a:rPr lang="en-US" dirty="0">
                <a:hlinkClick r:id="rId4"/>
              </a:rPr>
              <a:t>https://lehd.ces.census.gov/data/</a:t>
            </a:r>
            <a:endParaRPr lang="en-US" dirty="0"/>
          </a:p>
        </p:txBody>
      </p:sp>
    </p:spTree>
    <p:extLst>
      <p:ext uri="{BB962C8B-B14F-4D97-AF65-F5344CB8AC3E}">
        <p14:creationId xmlns:p14="http://schemas.microsoft.com/office/powerpoint/2010/main" val="1428598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EC82C172186224A921182D67623A2D4" ma:contentTypeVersion="17" ma:contentTypeDescription="Create a new document." ma:contentTypeScope="" ma:versionID="403e96154acdbdc850dd19a632873eee">
  <xsd:schema xmlns:xsd="http://www.w3.org/2001/XMLSchema" xmlns:xs="http://www.w3.org/2001/XMLSchema" xmlns:p="http://schemas.microsoft.com/office/2006/metadata/properties" xmlns:ns2="d2e858d2-4cb2-4246-a2e9-cc3956c5af0c" xmlns:ns3="ca4abeb0-776d-482a-835c-68a34e49008f" targetNamespace="http://schemas.microsoft.com/office/2006/metadata/properties" ma:root="true" ma:fieldsID="ce520bcc3e8df677d7001f28d70f6039" ns2:_="" ns3:_="">
    <xsd:import namespace="d2e858d2-4cb2-4246-a2e9-cc3956c5af0c"/>
    <xsd:import namespace="ca4abeb0-776d-482a-835c-68a34e49008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OCR" minOccurs="0"/>
                <xsd:element ref="ns2:MediaServiceLocation" minOccurs="0"/>
                <xsd:element ref="ns2:MediaLengthInSeconds" minOccurs="0"/>
                <xsd:element ref="ns2:Favorit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e858d2-4cb2-4246-a2e9-cc3956c5af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Favorite" ma:index="21" nillable="true" ma:displayName="Favorite" ma:default="1" ma:format="Dropdown" ma:internalName="Favorite">
      <xsd:simpleType>
        <xsd:restriction base="dms:Boolea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e7fe947-b027-4eea-bc5b-deefd7cad88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a4abeb0-776d-482a-835c-68a34e49008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e8524ae-d177-47a5-80e2-21d237c81a61}" ma:internalName="TaxCatchAll" ma:showField="CatchAllData" ma:web="ca4abeb0-776d-482a-835c-68a34e4900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avorite xmlns="d2e858d2-4cb2-4246-a2e9-cc3956c5af0c">true</Favorite>
    <lcf76f155ced4ddcb4097134ff3c332f xmlns="d2e858d2-4cb2-4246-a2e9-cc3956c5af0c">
      <Terms xmlns="http://schemas.microsoft.com/office/infopath/2007/PartnerControls"/>
    </lcf76f155ced4ddcb4097134ff3c332f>
    <TaxCatchAll xmlns="ca4abeb0-776d-482a-835c-68a34e49008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BC88E3-98C4-4772-9F51-AE7BEFE76E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e858d2-4cb2-4246-a2e9-cc3956c5af0c"/>
    <ds:schemaRef ds:uri="ca4abeb0-776d-482a-835c-68a34e4900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BC65B5-78C6-4229-B648-5302224010CA}">
  <ds:schemaRefs>
    <ds:schemaRef ds:uri="http://schemas.microsoft.com/office/2006/metadata/properties"/>
    <ds:schemaRef ds:uri="http://schemas.microsoft.com/office/infopath/2007/PartnerControls"/>
    <ds:schemaRef ds:uri="d2e858d2-4cb2-4246-a2e9-cc3956c5af0c"/>
    <ds:schemaRef ds:uri="ca4abeb0-776d-482a-835c-68a34e49008f"/>
  </ds:schemaRefs>
</ds:datastoreItem>
</file>

<file path=customXml/itemProps3.xml><?xml version="1.0" encoding="utf-8"?>
<ds:datastoreItem xmlns:ds="http://schemas.openxmlformats.org/officeDocument/2006/customXml" ds:itemID="{FAEE0927-E837-47B5-869F-C10F77329E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10087</TotalTime>
  <Words>3956</Words>
  <Application>Microsoft Office PowerPoint</Application>
  <PresentationFormat>Widescreen</PresentationFormat>
  <Paragraphs>353</Paragraphs>
  <Slides>35</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Calibri Light</vt:lpstr>
      <vt:lpstr>Google Sans</vt:lpstr>
      <vt:lpstr>Montserrat</vt:lpstr>
      <vt:lpstr>Montserrat Light</vt:lpstr>
      <vt:lpstr>Montserrat SemiBold</vt:lpstr>
      <vt:lpstr>Segoe UI</vt:lpstr>
      <vt:lpstr>Times New Roman</vt:lpstr>
      <vt:lpstr>Office Theme</vt:lpstr>
      <vt:lpstr>Employment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 Here</dc:title>
  <dc:creator>Alexander Baker</dc:creator>
  <cp:lastModifiedBy>Chad Ramos</cp:lastModifiedBy>
  <cp:revision>21</cp:revision>
  <dcterms:created xsi:type="dcterms:W3CDTF">2021-03-23T16:30:28Z</dcterms:created>
  <dcterms:modified xsi:type="dcterms:W3CDTF">2024-10-23T00:58:41Z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0x0101003EC82C172186224A921182D67623A2D4</vt:lpwstr>
  </property>
</Properties>
</file>